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4"/>
  </p:notesMasterIdLst>
  <p:sldIdLst>
    <p:sldId id="256" r:id="rId5"/>
    <p:sldId id="329" r:id="rId6"/>
    <p:sldId id="330" r:id="rId7"/>
    <p:sldId id="326" r:id="rId8"/>
    <p:sldId id="322" r:id="rId9"/>
    <p:sldId id="273" r:id="rId10"/>
    <p:sldId id="319" r:id="rId11"/>
    <p:sldId id="315" r:id="rId12"/>
    <p:sldId id="311" r:id="rId13"/>
    <p:sldId id="333" r:id="rId14"/>
    <p:sldId id="336" r:id="rId15"/>
    <p:sldId id="332" r:id="rId16"/>
    <p:sldId id="270" r:id="rId17"/>
    <p:sldId id="335" r:id="rId18"/>
    <p:sldId id="308" r:id="rId19"/>
    <p:sldId id="272" r:id="rId20"/>
    <p:sldId id="307" r:id="rId21"/>
    <p:sldId id="325" r:id="rId22"/>
    <p:sldId id="301" r:id="rId23"/>
    <p:sldId id="331" r:id="rId24"/>
    <p:sldId id="281" r:id="rId25"/>
    <p:sldId id="282" r:id="rId26"/>
    <p:sldId id="295" r:id="rId27"/>
    <p:sldId id="284" r:id="rId28"/>
    <p:sldId id="285" r:id="rId29"/>
    <p:sldId id="286" r:id="rId30"/>
    <p:sldId id="288" r:id="rId31"/>
    <p:sldId id="303" r:id="rId32"/>
    <p:sldId id="334" r:id="rId33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 inndeling" id="{EEE3EDB5-F007-44C5-A016-624C53684E6A}">
          <p14:sldIdLst>
            <p14:sldId id="256"/>
            <p14:sldId id="329"/>
            <p14:sldId id="330"/>
            <p14:sldId id="326"/>
            <p14:sldId id="322"/>
            <p14:sldId id="273"/>
            <p14:sldId id="319"/>
            <p14:sldId id="315"/>
            <p14:sldId id="311"/>
            <p14:sldId id="333"/>
            <p14:sldId id="336"/>
            <p14:sldId id="332"/>
            <p14:sldId id="270"/>
            <p14:sldId id="335"/>
            <p14:sldId id="308"/>
            <p14:sldId id="272"/>
            <p14:sldId id="307"/>
            <p14:sldId id="325"/>
            <p14:sldId id="301"/>
            <p14:sldId id="331"/>
            <p14:sldId id="281"/>
            <p14:sldId id="282"/>
            <p14:sldId id="295"/>
            <p14:sldId id="284"/>
            <p14:sldId id="285"/>
            <p14:sldId id="286"/>
            <p14:sldId id="288"/>
            <p14:sldId id="303"/>
          </p14:sldIdLst>
        </p14:section>
        <p14:section name="Inndeling uten navn" id="{455286BB-5484-4179-B7A8-101C7BFF830C}">
          <p14:sldIdLst>
            <p14:sldId id="33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 autoAdjust="0"/>
    <p:restoredTop sz="94643" autoAdjust="0"/>
  </p:normalViewPr>
  <p:slideViewPr>
    <p:cSldViewPr>
      <p:cViewPr>
        <p:scale>
          <a:sx n="84" d="100"/>
          <a:sy n="84" d="100"/>
        </p:scale>
        <p:origin x="-230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1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9E2DC-F453-4646-B8D1-94950BE8831B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n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AB7F4-DC6E-45BD-AE5F-6840E4B13D40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673771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Plassholder for notater 2"/>
          <p:cNvSpPr txBox="1">
            <a:spLocks noGrp="1"/>
          </p:cNvSpPr>
          <p:nvPr>
            <p:ph type="body" sz="quarter" idx="1"/>
          </p:nvPr>
        </p:nvSpPr>
        <p:spPr>
          <a:xfrm>
            <a:off x="685579" y="4343136"/>
            <a:ext cx="5485711" cy="4114317"/>
          </a:xfrm>
        </p:spPr>
        <p:txBody>
          <a:bodyPr/>
          <a:lstStyle/>
          <a:p>
            <a:endParaRPr lang="nb-NO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49363" y="765175"/>
            <a:ext cx="5033962" cy="37750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Plassholder for notat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3884592" y="8685255"/>
            <a:ext cx="2969767" cy="4549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9921" tIns="46870" rIns="89921" bIns="46870" anchor="b" anchorCtr="0" compatLnSpc="0"/>
          <a:lstStyle/>
          <a:p>
            <a:pPr algn="r">
              <a:tabLst>
                <a:tab pos="0" algn="l"/>
                <a:tab pos="448909" algn="l"/>
                <a:tab pos="898165" algn="l"/>
                <a:tab pos="1347421" algn="l"/>
                <a:tab pos="1796677" algn="l"/>
                <a:tab pos="2245933" algn="l"/>
                <a:tab pos="2695189" algn="l"/>
                <a:tab pos="3144445" algn="l"/>
                <a:tab pos="3593702" algn="l"/>
                <a:tab pos="4042958" algn="l"/>
                <a:tab pos="4492214" algn="l"/>
                <a:tab pos="4941816" algn="l"/>
                <a:tab pos="5391072" algn="l"/>
                <a:tab pos="5840329" algn="l"/>
                <a:tab pos="6289585" algn="l"/>
                <a:tab pos="6738841" algn="l"/>
                <a:tab pos="7188098" algn="l"/>
                <a:tab pos="7637353" algn="l"/>
                <a:tab pos="8086609" algn="l"/>
                <a:tab pos="8535866" algn="l"/>
                <a:tab pos="8985122" algn="l"/>
              </a:tabLst>
            </a:pPr>
            <a:fld id="{5B38BCDC-2304-48FF-B10F-E9F19D4B8091}" type="slidenum">
              <a:pPr algn="r">
                <a:tabLst>
                  <a:tab pos="0" algn="l"/>
                  <a:tab pos="448909" algn="l"/>
                  <a:tab pos="898165" algn="l"/>
                  <a:tab pos="1347421" algn="l"/>
                  <a:tab pos="1796677" algn="l"/>
                  <a:tab pos="2245933" algn="l"/>
                  <a:tab pos="2695189" algn="l"/>
                  <a:tab pos="3144445" algn="l"/>
                  <a:tab pos="3593702" algn="l"/>
                  <a:tab pos="4042958" algn="l"/>
                  <a:tab pos="4492214" algn="l"/>
                  <a:tab pos="4941816" algn="l"/>
                  <a:tab pos="5391072" algn="l"/>
                  <a:tab pos="5840329" algn="l"/>
                  <a:tab pos="6289585" algn="l"/>
                  <a:tab pos="6738841" algn="l"/>
                  <a:tab pos="7188098" algn="l"/>
                  <a:tab pos="7637353" algn="l"/>
                  <a:tab pos="8086609" algn="l"/>
                  <a:tab pos="8535866" algn="l"/>
                  <a:tab pos="8985122" algn="l"/>
                </a:tabLst>
              </a:pPr>
              <a:t>29</a:t>
            </a:fld>
            <a:endParaRPr lang="nb-NO" sz="1700" dirty="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3" name="Plassholder for lysbilde 2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4" name="Plassholder for notater 3"/>
          <p:cNvSpPr txBox="1">
            <a:spLocks noGrp="1"/>
          </p:cNvSpPr>
          <p:nvPr>
            <p:ph type="body" sz="quarter" idx="1"/>
          </p:nvPr>
        </p:nvSpPr>
        <p:spPr>
          <a:xfrm>
            <a:off x="685939" y="4343475"/>
            <a:ext cx="5484635" cy="272310"/>
          </a:xfrm>
        </p:spPr>
        <p:txBody>
          <a:bodyPr wrap="square" lIns="86796" tIns="43398" rIns="86796" bIns="43398" anchor="t">
            <a:spAutoFit/>
          </a:bodyPr>
          <a:lstStyle/>
          <a:p>
            <a:pPr lvl="0"/>
            <a:endParaRPr lang="nb-N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41652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81289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831607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B1E-79CE-4DA1-A139-DDFC8994050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503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1CCFD-ADD3-4E20-9488-1C61091A89F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82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D394B-6DD7-48E7-9894-829C450E3DA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998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943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552700" y="1600200"/>
            <a:ext cx="1943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81B8-E49E-4275-9F2C-E010944017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17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400F2-5497-4762-B4AC-ED530452E67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427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CAEF5-4517-4D8F-ABEB-C1D1DFBE0D8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097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9F14B-D7D4-493B-A9EB-F3AC788105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33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1980-7ECD-4328-BF9E-3BDA51173E9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979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4265528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n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B963F-F05C-40C9-8B41-D8DC8AE70C1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984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59483-26F5-44E9-A789-870B11C763D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325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ED54F-C439-4AAD-BA7D-A7E9F5B7196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205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BE12-6E26-4069-9D82-B51FEB89B3C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494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1041-20EF-4FB9-9C64-D04D65E002A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147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687-4CE1-44AE-B464-DCCE3854B7C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611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41FE-6A89-4E6E-B65E-F37B3D434B0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82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4DC8-D76A-40E0-A19B-B8181880EAA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893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B926-6DDE-4167-B4DB-BF6A6E87AB4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366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311ED-EC41-4226-A441-A41BC776767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21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762764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160-8D1D-4DDD-B4C6-64479E36724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042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n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0C21-2360-4C6D-B05F-9D217A56C3C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579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B2DB-744C-41A4-9B35-EE81484DE59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68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7E78-9466-4385-AC49-41F91168229C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4D28-A0B3-4F46-8CB1-7453022F9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19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0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B1E-79CE-4DA1-A139-DDFC8994050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388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1CCFD-ADD3-4E20-9488-1C61091A89F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552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34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0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3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17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44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07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D394B-6DD7-48E7-9894-829C450E3DA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568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1943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552700" y="1600203"/>
            <a:ext cx="1943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81B8-E49E-4275-9F2C-E010944017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576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47" indent="0">
              <a:buNone/>
              <a:defRPr sz="2000" b="1"/>
            </a:lvl2pPr>
            <a:lvl3pPr marL="912695" indent="0">
              <a:buNone/>
              <a:defRPr sz="1800" b="1"/>
            </a:lvl3pPr>
            <a:lvl4pPr marL="1369044" indent="0">
              <a:buNone/>
              <a:defRPr sz="1600" b="1"/>
            </a:lvl4pPr>
            <a:lvl5pPr marL="1825391" indent="0">
              <a:buNone/>
              <a:defRPr sz="1600" b="1"/>
            </a:lvl5pPr>
            <a:lvl6pPr marL="2281739" indent="0">
              <a:buNone/>
              <a:defRPr sz="1600" b="1"/>
            </a:lvl6pPr>
            <a:lvl7pPr marL="2738086" indent="0">
              <a:buNone/>
              <a:defRPr sz="1600" b="1"/>
            </a:lvl7pPr>
            <a:lvl8pPr marL="3194426" indent="0">
              <a:buNone/>
              <a:defRPr sz="1600" b="1"/>
            </a:lvl8pPr>
            <a:lvl9pPr marL="3650779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47" indent="0">
              <a:buNone/>
              <a:defRPr sz="2000" b="1"/>
            </a:lvl2pPr>
            <a:lvl3pPr marL="912695" indent="0">
              <a:buNone/>
              <a:defRPr sz="1800" b="1"/>
            </a:lvl3pPr>
            <a:lvl4pPr marL="1369044" indent="0">
              <a:buNone/>
              <a:defRPr sz="1600" b="1"/>
            </a:lvl4pPr>
            <a:lvl5pPr marL="1825391" indent="0">
              <a:buNone/>
              <a:defRPr sz="1600" b="1"/>
            </a:lvl5pPr>
            <a:lvl6pPr marL="2281739" indent="0">
              <a:buNone/>
              <a:defRPr sz="1600" b="1"/>
            </a:lvl6pPr>
            <a:lvl7pPr marL="2738086" indent="0">
              <a:buNone/>
              <a:defRPr sz="1600" b="1"/>
            </a:lvl7pPr>
            <a:lvl8pPr marL="3194426" indent="0">
              <a:buNone/>
              <a:defRPr sz="1600" b="1"/>
            </a:lvl8pPr>
            <a:lvl9pPr marL="3650779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400F2-5497-4762-B4AC-ED530452E67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787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CAEF5-4517-4D8F-ABEB-C1D1DFBE0D8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10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0490979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9F14B-D7D4-493B-A9EB-F3AC788105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528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4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347" indent="0">
              <a:buNone/>
              <a:defRPr sz="1200"/>
            </a:lvl2pPr>
            <a:lvl3pPr marL="912695" indent="0">
              <a:buNone/>
              <a:defRPr sz="1000"/>
            </a:lvl3pPr>
            <a:lvl4pPr marL="1369044" indent="0">
              <a:buNone/>
              <a:defRPr sz="900"/>
            </a:lvl4pPr>
            <a:lvl5pPr marL="1825391" indent="0">
              <a:buNone/>
              <a:defRPr sz="900"/>
            </a:lvl5pPr>
            <a:lvl6pPr marL="2281739" indent="0">
              <a:buNone/>
              <a:defRPr sz="900"/>
            </a:lvl6pPr>
            <a:lvl7pPr marL="2738086" indent="0">
              <a:buNone/>
              <a:defRPr sz="900"/>
            </a:lvl7pPr>
            <a:lvl8pPr marL="3194426" indent="0">
              <a:buNone/>
              <a:defRPr sz="900"/>
            </a:lvl8pPr>
            <a:lvl9pPr marL="3650779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1980-7ECD-4328-BF9E-3BDA51173E9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523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347" indent="0">
              <a:buNone/>
              <a:defRPr sz="2800"/>
            </a:lvl2pPr>
            <a:lvl3pPr marL="912695" indent="0">
              <a:buNone/>
              <a:defRPr sz="2400"/>
            </a:lvl3pPr>
            <a:lvl4pPr marL="1369044" indent="0">
              <a:buNone/>
              <a:defRPr sz="2000"/>
            </a:lvl4pPr>
            <a:lvl5pPr marL="1825391" indent="0">
              <a:buNone/>
              <a:defRPr sz="2000"/>
            </a:lvl5pPr>
            <a:lvl6pPr marL="2281739" indent="0">
              <a:buNone/>
              <a:defRPr sz="2000"/>
            </a:lvl6pPr>
            <a:lvl7pPr marL="2738086" indent="0">
              <a:buNone/>
              <a:defRPr sz="2000"/>
            </a:lvl7pPr>
            <a:lvl8pPr marL="3194426" indent="0">
              <a:buNone/>
              <a:defRPr sz="2000"/>
            </a:lvl8pPr>
            <a:lvl9pPr marL="3650779" indent="0">
              <a:buNone/>
              <a:defRPr sz="2000"/>
            </a:lvl9pPr>
          </a:lstStyle>
          <a:p>
            <a:endParaRPr lang="nn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347" indent="0">
              <a:buNone/>
              <a:defRPr sz="1200"/>
            </a:lvl2pPr>
            <a:lvl3pPr marL="912695" indent="0">
              <a:buNone/>
              <a:defRPr sz="1000"/>
            </a:lvl3pPr>
            <a:lvl4pPr marL="1369044" indent="0">
              <a:buNone/>
              <a:defRPr sz="900"/>
            </a:lvl4pPr>
            <a:lvl5pPr marL="1825391" indent="0">
              <a:buNone/>
              <a:defRPr sz="900"/>
            </a:lvl5pPr>
            <a:lvl6pPr marL="2281739" indent="0">
              <a:buNone/>
              <a:defRPr sz="900"/>
            </a:lvl6pPr>
            <a:lvl7pPr marL="2738086" indent="0">
              <a:buNone/>
              <a:defRPr sz="900"/>
            </a:lvl7pPr>
            <a:lvl8pPr marL="3194426" indent="0">
              <a:buNone/>
              <a:defRPr sz="900"/>
            </a:lvl8pPr>
            <a:lvl9pPr marL="3650779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B963F-F05C-40C9-8B41-D8DC8AE70C1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434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59483-26F5-44E9-A789-870B11C763D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2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1" y="274656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56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5444-9986-4718-A886-F2747DA6CF55}" type="datetime1">
              <a:rPr lang="nb-NO" smtClean="0"/>
              <a:pPr/>
              <a:t>07.03.2019</a:t>
            </a:fld>
            <a:endParaRPr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ED54F-C439-4AAD-BA7D-A7E9F5B7196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103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101800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20088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8261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4668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n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70138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F0004-E5DB-4BEE-8B26-E19E09A2B835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n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6CEDA-62DC-4967-A1A8-7397E657FB8C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17341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nb-NO"/>
              <a:t>Klikk for å redigere titteltekstformatetKlikk for å redigere tittelstil</a:t>
            </a:r>
          </a:p>
        </p:txBody>
      </p:sp>
      <p:sp>
        <p:nvSpPr>
          <p:cNvPr id="3" name="Plassholder for innhold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119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b-NO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nn-NO"/>
              <a:t>Klikk for å redigere formatet på disposisjonsteksten</a:t>
            </a:r>
          </a:p>
          <a:p>
            <a:pPr lvl="1"/>
            <a:r>
              <a:rPr lang="nn-NO"/>
              <a:t>Andre disposisjonsnivå</a:t>
            </a:r>
          </a:p>
          <a:p>
            <a:pPr lvl="2"/>
            <a:r>
              <a:rPr lang="nn-NO"/>
              <a:t>Tredje disposisjonsnivå</a:t>
            </a:r>
          </a:p>
          <a:p>
            <a:pPr lvl="3"/>
            <a:r>
              <a:rPr lang="nn-NO"/>
              <a:t>Fjerde disposisjonsnivå</a:t>
            </a:r>
          </a:p>
          <a:p>
            <a:pPr lvl="4"/>
            <a:r>
              <a:rPr lang="nn-NO"/>
              <a:t>Femte disposisjonsnivå</a:t>
            </a:r>
          </a:p>
          <a:p>
            <a:pPr lvl="5"/>
            <a:r>
              <a:rPr lang="nn-NO"/>
              <a:t>Sjette disposisjonsnivå</a:t>
            </a:r>
          </a:p>
          <a:p>
            <a:pPr lvl="6"/>
            <a:r>
              <a:rPr lang="nn-NO"/>
              <a:t>Sjuende disposisjonsnivå</a:t>
            </a:r>
          </a:p>
          <a:p>
            <a:pPr lvl="7"/>
            <a:r>
              <a:rPr lang="nn-NO"/>
              <a:t>Åttende disposisjonsnivå</a:t>
            </a:r>
          </a:p>
          <a:p>
            <a:pPr lvl="0"/>
            <a:r>
              <a:rPr lang="nn-NO"/>
              <a:t>Niende disposisjonsnivåKlikk for å redigere tekststiler i malen</a:t>
            </a:r>
          </a:p>
          <a:p>
            <a:pPr lvl="1"/>
            <a:r>
              <a:rPr lang="nn-NO"/>
              <a:t>Andre nivå</a:t>
            </a:r>
          </a:p>
          <a:p>
            <a:pPr lvl="2"/>
            <a:r>
              <a:rPr lang="nn-NO"/>
              <a:t>Tredje nivå</a:t>
            </a:r>
          </a:p>
          <a:p>
            <a:pPr lvl="3"/>
            <a:r>
              <a:rPr lang="nn-NO"/>
              <a:t>Fjerde nivå</a:t>
            </a:r>
          </a:p>
          <a:p>
            <a:pPr lvl="4"/>
            <a:r>
              <a:rPr lang="nn-NO"/>
              <a:t>Femte nivå</a:t>
            </a:r>
          </a:p>
        </p:txBody>
      </p:sp>
      <p:sp>
        <p:nvSpPr>
          <p:cNvPr id="4" name="Plassholder for innhold 3"/>
          <p:cNvSpPr txBox="1">
            <a:spLocks noGrp="1"/>
          </p:cNvSpPr>
          <p:nvPr>
            <p:ph type="body" sz="quarter" idx="4294967295"/>
          </p:nvPr>
        </p:nvSpPr>
        <p:spPr>
          <a:xfrm>
            <a:off x="4648320" y="1600200"/>
            <a:ext cx="4038119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b-NO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nn-NO"/>
              <a:t>Klikk for å redigere formatet på disposisjonsteksten</a:t>
            </a:r>
          </a:p>
          <a:p>
            <a:pPr lvl="1"/>
            <a:r>
              <a:rPr lang="nn-NO"/>
              <a:t>Andre disposisjonsnivå</a:t>
            </a:r>
          </a:p>
          <a:p>
            <a:pPr lvl="2"/>
            <a:r>
              <a:rPr lang="nn-NO"/>
              <a:t>Tredje disposisjonsnivå</a:t>
            </a:r>
          </a:p>
          <a:p>
            <a:pPr lvl="3"/>
            <a:r>
              <a:rPr lang="nn-NO"/>
              <a:t>Fjerde disposisjonsnivå</a:t>
            </a:r>
          </a:p>
          <a:p>
            <a:pPr lvl="4"/>
            <a:r>
              <a:rPr lang="nn-NO"/>
              <a:t>Femte disposisjonsnivå</a:t>
            </a:r>
          </a:p>
          <a:p>
            <a:pPr lvl="5"/>
            <a:r>
              <a:rPr lang="nn-NO"/>
              <a:t>Sjette disposisjonsnivå</a:t>
            </a:r>
          </a:p>
          <a:p>
            <a:pPr lvl="6"/>
            <a:r>
              <a:rPr lang="nn-NO"/>
              <a:t>Sjuende disposisjonsnivå</a:t>
            </a:r>
          </a:p>
          <a:p>
            <a:pPr lvl="7"/>
            <a:r>
              <a:rPr lang="nn-NO"/>
              <a:t>Åttende disposisjonsnivå</a:t>
            </a:r>
          </a:p>
          <a:p>
            <a:pPr lvl="0"/>
            <a:r>
              <a:rPr lang="nn-NO"/>
              <a:t>Niende disposisjonsnivåKlikk for å redigere tekststiler i malen</a:t>
            </a:r>
          </a:p>
          <a:p>
            <a:pPr lvl="1"/>
            <a:r>
              <a:rPr lang="nn-NO"/>
              <a:t>Andre nivå</a:t>
            </a:r>
          </a:p>
          <a:p>
            <a:pPr lvl="2"/>
            <a:r>
              <a:rPr lang="nn-NO"/>
              <a:t>Tredje nivå</a:t>
            </a:r>
          </a:p>
          <a:p>
            <a:pPr lvl="3"/>
            <a:r>
              <a:rPr lang="nn-NO"/>
              <a:t>Fjerde nivå</a:t>
            </a:r>
          </a:p>
          <a:p>
            <a:pPr lvl="4"/>
            <a:r>
              <a:rPr lang="nn-NO"/>
              <a:t>Femte nivå</a:t>
            </a:r>
          </a:p>
        </p:txBody>
      </p:sp>
      <p:sp>
        <p:nvSpPr>
          <p:cNvPr id="5" name="Plassholder for dato 4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nb-NO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fld id="{4D8A5444-9986-4718-A886-F2747DA6CF55}" type="datetime1">
              <a:rPr lang="nb-NO"/>
              <a:pPr/>
              <a:t>07.03.2019</a:t>
            </a:fld>
            <a:endParaRPr/>
          </a:p>
        </p:txBody>
      </p:sp>
      <p:sp>
        <p:nvSpPr>
          <p:cNvPr id="6" name="Plassholder for bunntekst 5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nb-NO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nb-NO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fld id="{60218D90-D199-4910-99B7-136C0653BC5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516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nb-NO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lvl="0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1pPr>
      <a:lvl2pPr lvl="1">
        <a:buSzPct val="75000"/>
        <a:buFont typeface="StarSymbol"/>
        <a:buChar char="–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2pPr>
      <a:lvl3pPr lvl="2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3pPr>
      <a:lvl4pPr lvl="3">
        <a:buSzPct val="75000"/>
        <a:buFont typeface="StarSymbol"/>
        <a:buChar char="–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4pPr>
      <a:lvl5pPr lvl="4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5pPr>
      <a:lvl6pPr lvl="5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6pPr>
      <a:lvl7pPr lvl="6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7pPr>
      <a:lvl8pPr lvl="7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spcBef>
          <a:spcPts val="558"/>
        </a:spcBef>
        <a:spcAft>
          <a:spcPts val="1417"/>
        </a:spcAft>
        <a:buSzPct val="45000"/>
        <a:buFont typeface="Arial" pitchFamily="32"/>
        <a:buChar char="•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nb-NO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fld id="{40067E78-9466-4385-AC49-41F91168229C}" type="datetime1">
              <a:rPr lang="nb-NO"/>
              <a:pPr/>
              <a:t>07.03.2019</a:t>
            </a:fld>
            <a:endParaRPr/>
          </a:p>
        </p:txBody>
      </p:sp>
      <p:sp>
        <p:nvSpPr>
          <p:cNvPr id="3" name="Plassholder for bunntekst 2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nb-NO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Plassholder for lysbildenummer 3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nb-NO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fld id="{1CDE63C1-E29E-4B4D-8C54-45521B8B2D7A}" type="slidenum">
              <a:rPr/>
              <a:pPr/>
              <a:t>‹#›</a:t>
            </a:fld>
            <a:endParaRPr/>
          </a:p>
        </p:txBody>
      </p:sp>
      <p:sp>
        <p:nvSpPr>
          <p:cNvPr id="5" name="Plassholder for tittel 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nb-NO"/>
          </a:p>
        </p:txBody>
      </p:sp>
      <p:sp>
        <p:nvSpPr>
          <p:cNvPr id="6" name="Plassholder for tekst 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b-NO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2631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nb-NO" sz="1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nb-NO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 noGrp="1"/>
          </p:cNvSpPr>
          <p:nvPr>
            <p:ph type="title"/>
          </p:nvPr>
        </p:nvSpPr>
        <p:spPr>
          <a:xfrm>
            <a:off x="457200" y="274682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89826" tIns="44915" rIns="89826" bIns="44915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nb-NO"/>
              <a:t>Klikk for å redigere titteltekstformatetKlikk for å redigere tittelstil</a:t>
            </a:r>
          </a:p>
        </p:txBody>
      </p:sp>
      <p:sp>
        <p:nvSpPr>
          <p:cNvPr id="3" name="Plassholder for innhold 2"/>
          <p:cNvSpPr txBox="1">
            <a:spLocks noGrp="1"/>
          </p:cNvSpPr>
          <p:nvPr>
            <p:ph type="body" idx="1"/>
          </p:nvPr>
        </p:nvSpPr>
        <p:spPr>
          <a:xfrm>
            <a:off x="457204" y="1600200"/>
            <a:ext cx="4038119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89826" tIns="44915" rIns="89826" bIns="44915" anchor="t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b-NO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nn-NO"/>
              <a:t>Klikk for å redigere formatet på disposisjonsteksten</a:t>
            </a:r>
          </a:p>
          <a:p>
            <a:pPr lvl="1"/>
            <a:r>
              <a:rPr lang="nn-NO"/>
              <a:t>Andre disposisjonsnivå</a:t>
            </a:r>
          </a:p>
          <a:p>
            <a:pPr lvl="2"/>
            <a:r>
              <a:rPr lang="nn-NO"/>
              <a:t>Tredje disposisjonsnivå</a:t>
            </a:r>
          </a:p>
          <a:p>
            <a:pPr lvl="3"/>
            <a:r>
              <a:rPr lang="nn-NO"/>
              <a:t>Fjerde disposisjonsnivå</a:t>
            </a:r>
          </a:p>
          <a:p>
            <a:pPr lvl="4"/>
            <a:r>
              <a:rPr lang="nn-NO"/>
              <a:t>Femte disposisjonsnivå</a:t>
            </a:r>
          </a:p>
          <a:p>
            <a:pPr lvl="5"/>
            <a:r>
              <a:rPr lang="nn-NO"/>
              <a:t>Sjette disposisjonsnivå</a:t>
            </a:r>
          </a:p>
          <a:p>
            <a:pPr lvl="6"/>
            <a:r>
              <a:rPr lang="nn-NO"/>
              <a:t>Sjuende disposisjonsnivå</a:t>
            </a:r>
          </a:p>
          <a:p>
            <a:pPr lvl="7"/>
            <a:r>
              <a:rPr lang="nn-NO"/>
              <a:t>Åttende disposisjonsnivå</a:t>
            </a:r>
          </a:p>
          <a:p>
            <a:pPr lvl="0"/>
            <a:r>
              <a:rPr lang="nn-NO"/>
              <a:t>Niende disposisjonsnivåKlikk for å redigere tekststiler i malen</a:t>
            </a:r>
          </a:p>
          <a:p>
            <a:pPr lvl="1"/>
            <a:r>
              <a:rPr lang="nn-NO"/>
              <a:t>Andre nivå</a:t>
            </a:r>
          </a:p>
          <a:p>
            <a:pPr lvl="2"/>
            <a:r>
              <a:rPr lang="nn-NO"/>
              <a:t>Tredje nivå</a:t>
            </a:r>
          </a:p>
          <a:p>
            <a:pPr lvl="3"/>
            <a:r>
              <a:rPr lang="nn-NO"/>
              <a:t>Fjerde nivå</a:t>
            </a:r>
          </a:p>
          <a:p>
            <a:pPr lvl="4"/>
            <a:r>
              <a:rPr lang="nn-NO"/>
              <a:t>Femte nivå</a:t>
            </a:r>
          </a:p>
        </p:txBody>
      </p:sp>
      <p:sp>
        <p:nvSpPr>
          <p:cNvPr id="4" name="Plassholder for innhold 3"/>
          <p:cNvSpPr txBox="1">
            <a:spLocks noGrp="1"/>
          </p:cNvSpPr>
          <p:nvPr>
            <p:ph type="body" sz="quarter" idx="4294967295"/>
          </p:nvPr>
        </p:nvSpPr>
        <p:spPr>
          <a:xfrm>
            <a:off x="4648320" y="1600200"/>
            <a:ext cx="4038119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89826" tIns="44915" rIns="89826" bIns="44915" anchor="t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b-NO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nn-NO"/>
              <a:t>Klikk for å redigere formatet på disposisjonsteksten</a:t>
            </a:r>
          </a:p>
          <a:p>
            <a:pPr lvl="1"/>
            <a:r>
              <a:rPr lang="nn-NO"/>
              <a:t>Andre disposisjonsnivå</a:t>
            </a:r>
          </a:p>
          <a:p>
            <a:pPr lvl="2"/>
            <a:r>
              <a:rPr lang="nn-NO"/>
              <a:t>Tredje disposisjonsnivå</a:t>
            </a:r>
          </a:p>
          <a:p>
            <a:pPr lvl="3"/>
            <a:r>
              <a:rPr lang="nn-NO"/>
              <a:t>Fjerde disposisjonsnivå</a:t>
            </a:r>
          </a:p>
          <a:p>
            <a:pPr lvl="4"/>
            <a:r>
              <a:rPr lang="nn-NO"/>
              <a:t>Femte disposisjonsnivå</a:t>
            </a:r>
          </a:p>
          <a:p>
            <a:pPr lvl="5"/>
            <a:r>
              <a:rPr lang="nn-NO"/>
              <a:t>Sjette disposisjonsnivå</a:t>
            </a:r>
          </a:p>
          <a:p>
            <a:pPr lvl="6"/>
            <a:r>
              <a:rPr lang="nn-NO"/>
              <a:t>Sjuende disposisjonsnivå</a:t>
            </a:r>
          </a:p>
          <a:p>
            <a:pPr lvl="7"/>
            <a:r>
              <a:rPr lang="nn-NO"/>
              <a:t>Åttende disposisjonsnivå</a:t>
            </a:r>
          </a:p>
          <a:p>
            <a:pPr lvl="0"/>
            <a:r>
              <a:rPr lang="nn-NO"/>
              <a:t>Niende disposisjonsnivåKlikk for å redigere tekststiler i malen</a:t>
            </a:r>
          </a:p>
          <a:p>
            <a:pPr lvl="1"/>
            <a:r>
              <a:rPr lang="nn-NO"/>
              <a:t>Andre nivå</a:t>
            </a:r>
          </a:p>
          <a:p>
            <a:pPr lvl="2"/>
            <a:r>
              <a:rPr lang="nn-NO"/>
              <a:t>Tredje nivå</a:t>
            </a:r>
          </a:p>
          <a:p>
            <a:pPr lvl="3"/>
            <a:r>
              <a:rPr lang="nn-NO"/>
              <a:t>Fjerde nivå</a:t>
            </a:r>
          </a:p>
          <a:p>
            <a:pPr lvl="4"/>
            <a:r>
              <a:rPr lang="nn-NO"/>
              <a:t>Femte nivå</a:t>
            </a:r>
          </a:p>
        </p:txBody>
      </p:sp>
      <p:sp>
        <p:nvSpPr>
          <p:cNvPr id="5" name="Plassholder for dato 4"/>
          <p:cNvSpPr txBox="1">
            <a:spLocks noGrp="1"/>
          </p:cNvSpPr>
          <p:nvPr>
            <p:ph type="dt" sz="half" idx="2"/>
          </p:nvPr>
        </p:nvSpPr>
        <p:spPr>
          <a:xfrm>
            <a:off x="457200" y="6356538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89826" tIns="44915" rIns="89826" bIns="44915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nb-NO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defTabSz="912695"/>
            <a:fld id="{4D8A5444-9986-4718-A886-F2747DA6CF55}" type="datetime1">
              <a:rPr lang="nb-NO"/>
              <a:pPr defTabSz="912695"/>
              <a:t>07.03.2019</a:t>
            </a:fld>
            <a:endParaRPr/>
          </a:p>
        </p:txBody>
      </p:sp>
      <p:sp>
        <p:nvSpPr>
          <p:cNvPr id="6" name="Plassholder for bunntekst 5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38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89826" tIns="44915" rIns="89826" bIns="44915" anchor="t" anchorCtr="0"/>
          <a:lstStyle>
            <a:lvl1pPr lvl="0" rtl="0" hangingPunct="0">
              <a:buNone/>
              <a:tabLst/>
              <a:defRPr lang="nb-NO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defTabSz="912695"/>
            <a:endParaRPr>
              <a:solidFill>
                <a:prstClr val="black"/>
              </a:solidFill>
            </a:endParaRPr>
          </a:p>
        </p:txBody>
      </p:sp>
      <p:sp>
        <p:nvSpPr>
          <p:cNvPr id="7" name="Plassholder for lysbildenummer 6"/>
          <p:cNvSpPr txBox="1">
            <a:spLocks noGrp="1"/>
          </p:cNvSpPr>
          <p:nvPr>
            <p:ph type="sldNum" sz="quarter" idx="4"/>
          </p:nvPr>
        </p:nvSpPr>
        <p:spPr>
          <a:xfrm>
            <a:off x="6553082" y="6356538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89826" tIns="44915" rIns="89826" bIns="44915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nb-NO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defTabSz="912695"/>
            <a:fld id="{60218D90-D199-4910-99B7-136C0653BC57}" type="slidenum">
              <a:rPr/>
              <a:pPr defTabSz="912695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038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nb-NO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lvl="0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1pPr>
      <a:lvl2pPr lvl="1">
        <a:buSzPct val="75000"/>
        <a:buFont typeface="StarSymbol"/>
        <a:buChar char="–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2pPr>
      <a:lvl3pPr lvl="2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3pPr>
      <a:lvl4pPr lvl="3">
        <a:buSzPct val="75000"/>
        <a:buFont typeface="StarSymbol"/>
        <a:buChar char="–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4pPr>
      <a:lvl5pPr lvl="4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5pPr>
      <a:lvl6pPr lvl="5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6pPr>
      <a:lvl7pPr lvl="6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7pPr>
      <a:lvl8pPr lvl="7">
        <a:buSzPct val="45000"/>
        <a:buFont typeface="StarSymbol"/>
        <a:buChar char="●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spcBef>
          <a:spcPts val="558"/>
        </a:spcBef>
        <a:spcAft>
          <a:spcPts val="1417"/>
        </a:spcAft>
        <a:buSzPct val="45000"/>
        <a:buFont typeface="Arial" pitchFamily="32"/>
        <a:buChar char="•"/>
        <a:tabLst/>
        <a:defRPr lang="nn-NO" sz="28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n-NO" dirty="0" smtClean="0"/>
              <a:t>Florø 7. </a:t>
            </a:r>
            <a:r>
              <a:rPr lang="nn-NO" smtClean="0"/>
              <a:t>mars 2019</a:t>
            </a:r>
            <a:r>
              <a:rPr lang="nn-NO" dirty="0" smtClean="0"/>
              <a:t/>
            </a:r>
            <a:br>
              <a:rPr lang="nn-NO" dirty="0" smtClean="0"/>
            </a:br>
            <a:r>
              <a:rPr lang="nn-NO" dirty="0" smtClean="0"/>
              <a:t>Gloppen kommunale kjøkken</a:t>
            </a:r>
            <a:endParaRPr lang="nn-NO" dirty="0"/>
          </a:p>
        </p:txBody>
      </p:sp>
      <p:pic>
        <p:nvPicPr>
          <p:cNvPr id="8" name="Plassholder for innhold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3492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2880320"/>
          </a:xfrm>
        </p:spPr>
        <p:txBody>
          <a:bodyPr>
            <a:normAutofit fontScale="90000"/>
          </a:bodyPr>
          <a:lstStyle/>
          <a:p>
            <a:pPr algn="l"/>
            <a:r>
              <a:rPr lang="nn-NO" sz="4000" dirty="0" smtClean="0"/>
              <a:t>Tidleg frukost, frukost, formiddagsmat, middag, kaffimat, kvelds, seinkvelds. Stimulere med fargeglede og naturleg </a:t>
            </a:r>
            <a:r>
              <a:rPr lang="nn-NO" sz="4000" dirty="0" err="1" smtClean="0"/>
              <a:t>beriking</a:t>
            </a:r>
            <a:r>
              <a:rPr lang="nn-NO" sz="4000" dirty="0" smtClean="0"/>
              <a:t>!</a:t>
            </a:r>
            <a:br>
              <a:rPr lang="nn-NO" sz="4000" dirty="0" smtClean="0"/>
            </a:br>
            <a:r>
              <a:rPr lang="nn-NO" sz="4000" dirty="0" err="1"/>
              <a:t>Smootie</a:t>
            </a:r>
            <a:r>
              <a:rPr lang="nn-NO" sz="4000" dirty="0"/>
              <a:t> el yoghurt  + 200 kcal</a:t>
            </a:r>
            <a:br>
              <a:rPr lang="nn-NO" sz="4000" dirty="0"/>
            </a:br>
            <a:r>
              <a:rPr lang="nn-NO" sz="4000" dirty="0"/>
              <a:t>Suppe med 4 ss fløyte  + 250 kcal</a:t>
            </a:r>
            <a:br>
              <a:rPr lang="nn-NO" sz="4000" dirty="0"/>
            </a:br>
            <a:r>
              <a:rPr lang="nn-NO" sz="4000" dirty="0" smtClean="0"/>
              <a:t/>
            </a:r>
            <a:br>
              <a:rPr lang="nn-NO" sz="4000" dirty="0" smtClean="0"/>
            </a:br>
            <a:endParaRPr lang="nn-NO" sz="4000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05" y="3606135"/>
            <a:ext cx="4322439" cy="3237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\\kommune.nordfjordnett.no\dataintern\Gloppen\Brukarar\45sungun\Pictures\kryd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61765"/>
            <a:ext cx="4200525" cy="344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20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dirty="0" smtClean="0"/>
              <a:t>Kvar dag ein kokkekamp</a:t>
            </a:r>
            <a:endParaRPr lang="nn-NO" dirty="0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Plassholder for innhold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49148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411760" y="836712"/>
            <a:ext cx="4572000" cy="5078138"/>
          </a:xfrm>
          <a:prstGeom prst="rect">
            <a:avLst/>
          </a:prstGeom>
        </p:spPr>
        <p:txBody>
          <a:bodyPr lIns="91262" tIns="45633" rIns="91262" bIns="45633">
            <a:spAutoFit/>
          </a:bodyPr>
          <a:lstStyle/>
          <a:p>
            <a:pPr defTabSz="912695"/>
            <a:r>
              <a:rPr lang="nb-NO" dirty="0" smtClean="0">
                <a:solidFill>
                  <a:prstClr val="black"/>
                </a:solidFill>
              </a:rPr>
              <a:t>Henta </a:t>
            </a:r>
            <a:r>
              <a:rPr lang="nb-NO" dirty="0" err="1" smtClean="0">
                <a:solidFill>
                  <a:prstClr val="black"/>
                </a:solidFill>
              </a:rPr>
              <a:t>frå</a:t>
            </a:r>
            <a:r>
              <a:rPr lang="nb-NO" dirty="0" smtClean="0">
                <a:solidFill>
                  <a:prstClr val="black"/>
                </a:solidFill>
              </a:rPr>
              <a:t> side 13 i Kosthandboka: </a:t>
            </a:r>
          </a:p>
          <a:p>
            <a:pPr defTabSz="912695"/>
            <a:r>
              <a:rPr lang="nb-NO" sz="3200" dirty="0" smtClean="0">
                <a:solidFill>
                  <a:prstClr val="black"/>
                </a:solidFill>
              </a:rPr>
              <a:t>«For </a:t>
            </a:r>
            <a:r>
              <a:rPr lang="nb-NO" sz="3200" dirty="0">
                <a:solidFill>
                  <a:prstClr val="black"/>
                </a:solidFill>
              </a:rPr>
              <a:t>enkelte sykdomsgrupper kan et mer</a:t>
            </a:r>
          </a:p>
          <a:p>
            <a:pPr defTabSz="912695"/>
            <a:r>
              <a:rPr lang="nb-NO" sz="3200" b="1" dirty="0">
                <a:solidFill>
                  <a:prstClr val="black"/>
                </a:solidFill>
              </a:rPr>
              <a:t>spesielt kosthold </a:t>
            </a:r>
            <a:r>
              <a:rPr lang="nb-NO" sz="3200" dirty="0">
                <a:solidFill>
                  <a:prstClr val="black"/>
                </a:solidFill>
              </a:rPr>
              <a:t>(spesialkost) være en</a:t>
            </a:r>
          </a:p>
          <a:p>
            <a:pPr defTabSz="912695"/>
            <a:r>
              <a:rPr lang="nb-NO" sz="3200" dirty="0">
                <a:solidFill>
                  <a:prstClr val="black"/>
                </a:solidFill>
              </a:rPr>
              <a:t>del av, eller </a:t>
            </a:r>
            <a:r>
              <a:rPr lang="nb-NO" sz="3200" b="1" dirty="0">
                <a:solidFill>
                  <a:prstClr val="black"/>
                </a:solidFill>
              </a:rPr>
              <a:t>noen ganger det eneste som</a:t>
            </a:r>
          </a:p>
          <a:p>
            <a:pPr defTabSz="912695"/>
            <a:r>
              <a:rPr lang="nb-NO" sz="3200" b="1" dirty="0">
                <a:solidFill>
                  <a:prstClr val="black"/>
                </a:solidFill>
              </a:rPr>
              <a:t>skal til for å bedre helsetilstanden</a:t>
            </a:r>
            <a:r>
              <a:rPr lang="nb-NO" sz="3200" b="1" dirty="0" smtClean="0">
                <a:solidFill>
                  <a:prstClr val="black"/>
                </a:solidFill>
              </a:rPr>
              <a:t>.»</a:t>
            </a:r>
            <a:endParaRPr lang="nb-NO" sz="3200" b="1" dirty="0">
              <a:solidFill>
                <a:prstClr val="black"/>
              </a:solidFill>
            </a:endParaRPr>
          </a:p>
          <a:p>
            <a:pPr defTabSz="912695"/>
            <a:endParaRPr lang="nn-NO" dirty="0">
              <a:solidFill>
                <a:prstClr val="black"/>
              </a:solidFill>
            </a:endParaRPr>
          </a:p>
        </p:txBody>
      </p:sp>
      <p:pic>
        <p:nvPicPr>
          <p:cNvPr id="1026" name="Picture 2" descr="\\kommune.nordfjordnett.no\dataintern\Gloppen\Brukarar\45sungun\Pictures\Frivilligsentralen og m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0" y="804863"/>
            <a:ext cx="9334500" cy="524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63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914400" rtl="0" eaLnBrk="1" latinLnBrk="0" hangingPunct="1">
              <a:spcBef>
                <a:spcPct val="0"/>
              </a:spcBef>
              <a:buSzPct val="45000"/>
              <a:buFont typeface="StarSymbol"/>
              <a:buChar char="●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nb-NO" smtClean="0"/>
              <a:t>Nasjonale retningslinjer m.m</a:t>
            </a:r>
            <a:endParaRPr lang="nb-NO" dirty="0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55576" y="1901212"/>
            <a:ext cx="2959199" cy="3991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215" y="1268760"/>
            <a:ext cx="4340225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768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411760" y="836712"/>
            <a:ext cx="4572000" cy="5078138"/>
          </a:xfrm>
          <a:prstGeom prst="rect">
            <a:avLst/>
          </a:prstGeom>
        </p:spPr>
        <p:txBody>
          <a:bodyPr lIns="91262" tIns="45633" rIns="91262" bIns="45633">
            <a:spAutoFit/>
          </a:bodyPr>
          <a:lstStyle/>
          <a:p>
            <a:pPr defTabSz="912695"/>
            <a:r>
              <a:rPr lang="nb-NO" dirty="0" smtClean="0">
                <a:solidFill>
                  <a:prstClr val="black"/>
                </a:solidFill>
              </a:rPr>
              <a:t>Henta </a:t>
            </a:r>
            <a:r>
              <a:rPr lang="nb-NO" dirty="0" err="1" smtClean="0">
                <a:solidFill>
                  <a:prstClr val="black"/>
                </a:solidFill>
              </a:rPr>
              <a:t>frå</a:t>
            </a:r>
            <a:r>
              <a:rPr lang="nb-NO" dirty="0" smtClean="0">
                <a:solidFill>
                  <a:prstClr val="black"/>
                </a:solidFill>
              </a:rPr>
              <a:t> side 13 i Kosthandboka: </a:t>
            </a:r>
          </a:p>
          <a:p>
            <a:pPr defTabSz="912695"/>
            <a:r>
              <a:rPr lang="nb-NO" sz="3200" dirty="0" smtClean="0">
                <a:solidFill>
                  <a:prstClr val="black"/>
                </a:solidFill>
              </a:rPr>
              <a:t>«For </a:t>
            </a:r>
            <a:r>
              <a:rPr lang="nb-NO" sz="3200" dirty="0">
                <a:solidFill>
                  <a:prstClr val="black"/>
                </a:solidFill>
              </a:rPr>
              <a:t>enkelte sykdomsgrupper kan et mer</a:t>
            </a:r>
          </a:p>
          <a:p>
            <a:pPr defTabSz="912695"/>
            <a:r>
              <a:rPr lang="nb-NO" sz="3200" b="1" dirty="0">
                <a:solidFill>
                  <a:prstClr val="black"/>
                </a:solidFill>
              </a:rPr>
              <a:t>spesielt kosthold </a:t>
            </a:r>
            <a:r>
              <a:rPr lang="nb-NO" sz="3200" dirty="0">
                <a:solidFill>
                  <a:prstClr val="black"/>
                </a:solidFill>
              </a:rPr>
              <a:t>(spesialkost) være en</a:t>
            </a:r>
          </a:p>
          <a:p>
            <a:pPr defTabSz="912695"/>
            <a:r>
              <a:rPr lang="nb-NO" sz="3200" dirty="0">
                <a:solidFill>
                  <a:prstClr val="black"/>
                </a:solidFill>
              </a:rPr>
              <a:t>del av, eller </a:t>
            </a:r>
            <a:r>
              <a:rPr lang="nb-NO" sz="3200" b="1" dirty="0">
                <a:solidFill>
                  <a:prstClr val="black"/>
                </a:solidFill>
              </a:rPr>
              <a:t>noen ganger det eneste som</a:t>
            </a:r>
          </a:p>
          <a:p>
            <a:pPr defTabSz="912695"/>
            <a:r>
              <a:rPr lang="nb-NO" sz="3200" b="1" dirty="0">
                <a:solidFill>
                  <a:prstClr val="black"/>
                </a:solidFill>
              </a:rPr>
              <a:t>skal til for å bedre helsetilstanden</a:t>
            </a:r>
            <a:r>
              <a:rPr lang="nb-NO" sz="3200" b="1" dirty="0" smtClean="0">
                <a:solidFill>
                  <a:prstClr val="black"/>
                </a:solidFill>
              </a:rPr>
              <a:t>.»</a:t>
            </a:r>
            <a:endParaRPr lang="nb-NO" sz="3200" b="1" dirty="0">
              <a:solidFill>
                <a:prstClr val="black"/>
              </a:solidFill>
            </a:endParaRPr>
          </a:p>
          <a:p>
            <a:pPr defTabSz="912695"/>
            <a:endParaRPr lang="nn-N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54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45sungun\Desktop\Bilder\IMG_20170613_0836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00060"/>
            <a:ext cx="3392285" cy="624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5112568" cy="1224136"/>
          </a:xfrm>
        </p:spPr>
        <p:txBody>
          <a:bodyPr>
            <a:noAutofit/>
          </a:bodyPr>
          <a:lstStyle/>
          <a:p>
            <a:r>
              <a:rPr lang="nn-NO" sz="2800" dirty="0" smtClean="0"/>
              <a:t>TILPASSA KOST</a:t>
            </a:r>
            <a:endParaRPr lang="nn-NO" sz="2800" dirty="0"/>
          </a:p>
        </p:txBody>
      </p:sp>
      <p:sp>
        <p:nvSpPr>
          <p:cNvPr id="7" name="Plassholder for innhold 6"/>
          <p:cNvSpPr>
            <a:spLocks noGrp="1"/>
          </p:cNvSpPr>
          <p:nvPr>
            <p:ph idx="1"/>
          </p:nvPr>
        </p:nvSpPr>
        <p:spPr>
          <a:xfrm>
            <a:off x="3575050" y="273050"/>
            <a:ext cx="2149078" cy="36797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n-NO" sz="2800" b="1" dirty="0" smtClean="0"/>
          </a:p>
          <a:p>
            <a:pPr marL="0" indent="0">
              <a:buNone/>
            </a:pPr>
            <a:endParaRPr lang="nn-NO" sz="2800" b="1" dirty="0"/>
          </a:p>
        </p:txBody>
      </p:sp>
      <p:sp>
        <p:nvSpPr>
          <p:cNvPr id="8" name="Plassholder for tekst 7"/>
          <p:cNvSpPr>
            <a:spLocks noGrp="1"/>
          </p:cNvSpPr>
          <p:nvPr>
            <p:ph type="body" sz="half" idx="2"/>
          </p:nvPr>
        </p:nvSpPr>
        <p:spPr>
          <a:xfrm>
            <a:off x="457200" y="1196752"/>
            <a:ext cx="5122912" cy="2765287"/>
          </a:xfrm>
        </p:spPr>
        <p:txBody>
          <a:bodyPr>
            <a:noAutofit/>
          </a:bodyPr>
          <a:lstStyle/>
          <a:p>
            <a:r>
              <a:rPr lang="nn-NO" sz="2800" dirty="0" smtClean="0"/>
              <a:t>Pasientlister med </a:t>
            </a:r>
            <a:r>
              <a:rPr lang="nn-NO" sz="2800" dirty="0" err="1" smtClean="0"/>
              <a:t>med</a:t>
            </a:r>
            <a:r>
              <a:rPr lang="nn-NO" sz="2800" dirty="0" smtClean="0"/>
              <a:t> informasjon om ønskekost og allergiar/intoleransar.</a:t>
            </a:r>
          </a:p>
          <a:p>
            <a:r>
              <a:rPr lang="nn-NO" sz="2800" dirty="0" smtClean="0"/>
              <a:t>Ny liste når det er endringar, og det er kvar dag.</a:t>
            </a:r>
          </a:p>
          <a:p>
            <a:r>
              <a:rPr lang="nn-NO" sz="2800" dirty="0" smtClean="0"/>
              <a:t>Vi brukar naturleg </a:t>
            </a:r>
            <a:r>
              <a:rPr lang="nn-NO" sz="2800" dirty="0" err="1" smtClean="0"/>
              <a:t>beriking</a:t>
            </a:r>
            <a:r>
              <a:rPr lang="nn-NO" sz="2800" dirty="0"/>
              <a:t> </a:t>
            </a:r>
            <a:r>
              <a:rPr lang="nn-NO" sz="2800" dirty="0" smtClean="0"/>
              <a:t>. </a:t>
            </a:r>
          </a:p>
          <a:p>
            <a:r>
              <a:rPr lang="nn-NO" sz="2800" dirty="0" smtClean="0"/>
              <a:t>Gloppen er med i den fylkeskommunale innkjøpsavtala, med lokale produkt etter avtale. Lærdal har lært av oss, og dept. som jobbar med mat ønskjer at fleire tek etter.</a:t>
            </a:r>
            <a:endParaRPr lang="nn-NO" sz="2800" dirty="0"/>
          </a:p>
        </p:txBody>
      </p:sp>
    </p:spTree>
    <p:extLst>
      <p:ext uri="{BB962C8B-B14F-4D97-AF65-F5344CB8AC3E}">
        <p14:creationId xmlns:p14="http://schemas.microsoft.com/office/powerpoint/2010/main" val="166437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914400" rtl="0" eaLnBrk="1" latinLnBrk="0" hangingPunct="1">
              <a:spcBef>
                <a:spcPct val="0"/>
              </a:spcBef>
              <a:buSzPct val="45000"/>
              <a:buFont typeface="StarSymbol"/>
              <a:buChar char="●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nb-NO" smtClean="0"/>
              <a:t>Å hindre underernæring.</a:t>
            </a:r>
            <a:endParaRPr lang="nb-NO" dirty="0"/>
          </a:p>
        </p:txBody>
      </p:sp>
      <p:pic>
        <p:nvPicPr>
          <p:cNvPr id="3" name="Plassholder for innhold 4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11640" y="1628639"/>
            <a:ext cx="3198600" cy="452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lassholder for innhold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40002" y="1700639"/>
            <a:ext cx="4038119" cy="417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707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lassholder for innhold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24" y="184749"/>
            <a:ext cx="4326318" cy="2884212"/>
          </a:xfrm>
          <a:prstGeom prst="rect">
            <a:avLst/>
          </a:prstGeom>
        </p:spPr>
      </p:pic>
      <p:pic>
        <p:nvPicPr>
          <p:cNvPr id="3" name="Plassholder for innhold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538" y="177379"/>
            <a:ext cx="4448906" cy="2891582"/>
          </a:xfrm>
          <a:prstGeom prst="rect">
            <a:avLst/>
          </a:prstGeom>
        </p:spPr>
      </p:pic>
      <p:pic>
        <p:nvPicPr>
          <p:cNvPr id="4" name="Plassholder for innhold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79" y="3212976"/>
            <a:ext cx="4762625" cy="3175083"/>
          </a:xfrm>
          <a:prstGeom prst="rect">
            <a:avLst/>
          </a:prstGeom>
        </p:spPr>
      </p:pic>
      <p:pic>
        <p:nvPicPr>
          <p:cNvPr id="5" name="Plassholder for innhold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386" y="3212976"/>
            <a:ext cx="2160240" cy="317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5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7640" y="764640"/>
            <a:ext cx="9036000" cy="5540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284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1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n-NO" dirty="0" smtClean="0"/>
              <a:t> </a:t>
            </a:r>
            <a:r>
              <a:rPr lang="nn-NO" dirty="0"/>
              <a:t/>
            </a:r>
            <a:br>
              <a:rPr lang="nn-NO" dirty="0"/>
            </a:br>
            <a:r>
              <a:rPr lang="nn-NO" dirty="0" smtClean="0"/>
              <a:t>kjøkkensjef Gunnvor A. Sunde</a:t>
            </a:r>
            <a:endParaRPr lang="nn-NO" dirty="0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94184"/>
            <a:ext cx="4038600" cy="3937994"/>
          </a:xfrm>
        </p:spPr>
      </p:pic>
      <p:pic>
        <p:nvPicPr>
          <p:cNvPr id="6" name="Plassholder for innhold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72816"/>
            <a:ext cx="3528392" cy="4349354"/>
          </a:xfrm>
        </p:spPr>
      </p:pic>
    </p:spTree>
    <p:extLst>
      <p:ext uri="{BB962C8B-B14F-4D97-AF65-F5344CB8AC3E}">
        <p14:creationId xmlns:p14="http://schemas.microsoft.com/office/powerpoint/2010/main" val="100478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nn-NO" dirty="0" smtClean="0"/>
              <a:t>KVAR VEKE NY VEKEMENY FOR TO RETTERS MIDDAG</a:t>
            </a:r>
            <a:endParaRPr lang="nn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403648" y="1628800"/>
            <a:ext cx="6400800" cy="1752600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s-IS" dirty="0" smtClean="0">
                <a:solidFill>
                  <a:schemeClr val="tx1"/>
                </a:solidFill>
                <a:latin typeface="+mj-lt"/>
              </a:rPr>
              <a:t>Alltid fleire alternativ, fisk/ kjøtt/farse</a:t>
            </a:r>
          </a:p>
          <a:p>
            <a:r>
              <a:rPr lang="is-IS" dirty="0" smtClean="0">
                <a:solidFill>
                  <a:schemeClr val="tx1"/>
                </a:solidFill>
                <a:latin typeface="+mj-lt"/>
              </a:rPr>
              <a:t>Saltsuppe/søtsuppe/dessert</a:t>
            </a:r>
          </a:p>
          <a:p>
            <a:r>
              <a:rPr lang="is-IS" dirty="0" smtClean="0">
                <a:solidFill>
                  <a:schemeClr val="tx1"/>
                </a:solidFill>
                <a:latin typeface="+mj-lt"/>
              </a:rPr>
              <a:t>Ønskekost</a:t>
            </a:r>
          </a:p>
          <a:p>
            <a:endParaRPr lang="is-IS" dirty="0" smtClean="0">
              <a:solidFill>
                <a:schemeClr val="tx1"/>
              </a:solidFill>
              <a:latin typeface="+mj-lt"/>
            </a:endParaRPr>
          </a:p>
          <a:p>
            <a:endParaRPr lang="is-IS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Undertittel 2"/>
          <p:cNvSpPr txBox="1">
            <a:spLocks/>
          </p:cNvSpPr>
          <p:nvPr/>
        </p:nvSpPr>
        <p:spPr>
          <a:xfrm>
            <a:off x="1403648" y="3933056"/>
            <a:ext cx="6400800" cy="1752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n-NO" dirty="0" smtClean="0">
                <a:solidFill>
                  <a:schemeClr val="tx1"/>
                </a:solidFill>
                <a:latin typeface="+mj-lt"/>
              </a:rPr>
              <a:t>Meny utifrå kok-server produksjon er svært fleksibel med omsyn til personleg tilpassing, diett, variasjon, tradisjon og lokalmat!</a:t>
            </a:r>
            <a:endParaRPr lang="nn-NO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36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Gulrotsuppe med ingefær</a:t>
            </a:r>
            <a:endParaRPr lang="nb-NO" dirty="0"/>
          </a:p>
        </p:txBody>
      </p:sp>
      <p:pic>
        <p:nvPicPr>
          <p:cNvPr id="3" name="Plassholder for innho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1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00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dirty="0" smtClean="0"/>
              <a:t>Biff Lindstrøm </a:t>
            </a:r>
            <a:br>
              <a:rPr lang="nb-NO" dirty="0" smtClean="0"/>
            </a:br>
            <a:r>
              <a:rPr lang="nb-NO" dirty="0" smtClean="0"/>
              <a:t>gulrot og makaronistuing</a:t>
            </a:r>
            <a:endParaRPr lang="nb-NO" dirty="0"/>
          </a:p>
        </p:txBody>
      </p:sp>
      <p:pic>
        <p:nvPicPr>
          <p:cNvPr id="3" name="Plassholder for innho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1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8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dirty="0" smtClean="0"/>
              <a:t>Laks med remulade og råkost</a:t>
            </a:r>
            <a:endParaRPr lang="nb-NO" dirty="0"/>
          </a:p>
        </p:txBody>
      </p:sp>
      <p:pic>
        <p:nvPicPr>
          <p:cNvPr id="3" name="Plassholder for innho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39341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6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dirty="0" smtClean="0"/>
              <a:t>Fleskepannekaker </a:t>
            </a:r>
            <a:br>
              <a:rPr lang="nb-NO" dirty="0" smtClean="0"/>
            </a:br>
            <a:r>
              <a:rPr lang="nb-NO" dirty="0" smtClean="0"/>
              <a:t>med blåbærsylte</a:t>
            </a:r>
            <a:endParaRPr lang="nb-NO" dirty="0"/>
          </a:p>
        </p:txBody>
      </p:sp>
      <p:pic>
        <p:nvPicPr>
          <p:cNvPr id="3" name="Plassholder for innho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43" y="1600201"/>
            <a:ext cx="782991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Jordbær og rabarbrasuppe</a:t>
            </a:r>
            <a:endParaRPr lang="nb-NO" dirty="0"/>
          </a:p>
        </p:txBody>
      </p:sp>
      <p:pic>
        <p:nvPicPr>
          <p:cNvPr id="3" name="Plassholder for innho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1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8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dirty="0" smtClean="0"/>
              <a:t>Spekesild med tilbehør</a:t>
            </a:r>
            <a:endParaRPr lang="nb-NO" dirty="0"/>
          </a:p>
        </p:txBody>
      </p:sp>
      <p:pic>
        <p:nvPicPr>
          <p:cNvPr id="3" name="Plassholder for innho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1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34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dirty="0" err="1" smtClean="0"/>
              <a:t>Laurdagskos</a:t>
            </a:r>
            <a:r>
              <a:rPr lang="nb-NO" dirty="0" smtClean="0"/>
              <a:t>: heimelaga pizza</a:t>
            </a:r>
            <a:endParaRPr lang="nb-NO" dirty="0"/>
          </a:p>
        </p:txBody>
      </p:sp>
      <p:pic>
        <p:nvPicPr>
          <p:cNvPr id="3" name="Plassholder for innho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1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6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-1"/>
            <a:ext cx="478802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8335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081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 noGrp="1"/>
          </p:cNvSpPr>
          <p:nvPr>
            <p:ph type="title" idx="4294967295"/>
          </p:nvPr>
        </p:nvSpPr>
        <p:spPr>
          <a:xfrm>
            <a:off x="457200" y="522720"/>
            <a:ext cx="8229240" cy="706432"/>
          </a:xfrm>
        </p:spPr>
        <p:txBody>
          <a:bodyPr wrap="square" lIns="90000" tIns="45000" rIns="90000" bIns="45000" anchor="t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nb-NO" sz="4000" dirty="0" smtClean="0">
                <a:latin typeface="+mn-lt"/>
              </a:rPr>
              <a:t>Matglede er trivsel for alle</a:t>
            </a:r>
            <a:endParaRPr lang="nb-NO" sz="4000" dirty="0">
              <a:latin typeface="+mn-lt"/>
            </a:endParaRP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835" y="1843693"/>
            <a:ext cx="3250530" cy="433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20000" y="1943640"/>
            <a:ext cx="2914560" cy="4248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195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240" cy="1368152"/>
          </a:xfrm>
        </p:spPr>
        <p:txBody>
          <a:bodyPr>
            <a:normAutofit fontScale="90000"/>
          </a:bodyPr>
          <a:lstStyle/>
          <a:p>
            <a:pPr>
              <a:buNone/>
            </a:pPr>
            <a:r>
              <a:rPr lang="nn-NO" sz="3200" dirty="0" smtClean="0"/>
              <a:t/>
            </a:r>
            <a:br>
              <a:rPr lang="nn-NO" sz="3200" dirty="0" smtClean="0"/>
            </a:br>
            <a:r>
              <a:rPr lang="nn-NO" sz="3200" dirty="0"/>
              <a:t/>
            </a:r>
            <a:br>
              <a:rPr lang="nn-NO" sz="3200" dirty="0"/>
            </a:br>
            <a:r>
              <a:rPr lang="nn-NO" sz="3200" dirty="0" smtClean="0"/>
              <a:t>Landbruks- og matdept., Forbrukerrådet og Pårørandealliansen valde Gloppen omsorgssenter som </a:t>
            </a:r>
            <a:r>
              <a:rPr lang="nn-NO" sz="3200" dirty="0"/>
              <a:t>vinnar av Gylne Måltidsøyeblikk </a:t>
            </a:r>
            <a:r>
              <a:rPr lang="nn-NO" sz="3200" dirty="0" smtClean="0"/>
              <a:t> </a:t>
            </a:r>
            <a:br>
              <a:rPr lang="nn-NO" sz="3200" dirty="0" smtClean="0"/>
            </a:br>
            <a:r>
              <a:rPr lang="nn-NO" sz="3600" dirty="0"/>
              <a:t/>
            </a:r>
            <a:br>
              <a:rPr lang="nn-NO" sz="3600" dirty="0"/>
            </a:br>
            <a:endParaRPr lang="nn-NO" sz="3600" dirty="0"/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3409950" cy="3409950"/>
          </a:xfrm>
        </p:spPr>
      </p:pic>
      <p:sp>
        <p:nvSpPr>
          <p:cNvPr id="3" name="Rektangel 2"/>
          <p:cNvSpPr/>
          <p:nvPr/>
        </p:nvSpPr>
        <p:spPr>
          <a:xfrm>
            <a:off x="4211959" y="2276875"/>
            <a:ext cx="4355979" cy="4413853"/>
          </a:xfrm>
          <a:prstGeom prst="rect">
            <a:avLst/>
          </a:prstGeom>
        </p:spPr>
        <p:txBody>
          <a:bodyPr wrap="square" lIns="91262" tIns="45633" rIns="91262" bIns="45633">
            <a:spAutoFit/>
          </a:bodyPr>
          <a:lstStyle/>
          <a:p>
            <a:pPr marL="1792" defTabSz="912695">
              <a:spcBef>
                <a:spcPts val="697"/>
              </a:spcBef>
              <a:tabLst>
                <a:tab pos="684162" algn="l"/>
                <a:tab pos="1252979" algn="l"/>
                <a:tab pos="2165670" algn="l"/>
                <a:tab pos="3078371" algn="l"/>
                <a:tab pos="3991065" algn="l"/>
                <a:tab pos="4903763" algn="l"/>
                <a:tab pos="5816456" algn="l"/>
                <a:tab pos="6729150" algn="l"/>
                <a:tab pos="7641847" algn="l"/>
                <a:tab pos="8554537" algn="l"/>
                <a:tab pos="9467234" algn="l"/>
                <a:tab pos="10379932" algn="l"/>
                <a:tab pos="10655539" algn="l"/>
                <a:tab pos="11103974" algn="l"/>
              </a:tabLst>
            </a:pPr>
            <a:r>
              <a:rPr lang="nn-NO" sz="2400" dirty="0" smtClean="0">
                <a:solidFill>
                  <a:prstClr val="black"/>
                </a:solidFill>
                <a:ea typeface="Microsoft YaHei"/>
              </a:rPr>
              <a:t>-god </a:t>
            </a:r>
            <a:r>
              <a:rPr lang="nn-NO" sz="2400" dirty="0">
                <a:solidFill>
                  <a:prstClr val="black"/>
                </a:solidFill>
                <a:ea typeface="Microsoft YaHei"/>
              </a:rPr>
              <a:t>ernæring = god økonomi</a:t>
            </a:r>
          </a:p>
          <a:p>
            <a:pPr marL="1792" defTabSz="912695">
              <a:spcBef>
                <a:spcPts val="697"/>
              </a:spcBef>
              <a:tabLst>
                <a:tab pos="684162" algn="l"/>
                <a:tab pos="1252979" algn="l"/>
                <a:tab pos="2165670" algn="l"/>
                <a:tab pos="3078371" algn="l"/>
                <a:tab pos="3991065" algn="l"/>
                <a:tab pos="4903763" algn="l"/>
                <a:tab pos="5816456" algn="l"/>
                <a:tab pos="6729150" algn="l"/>
                <a:tab pos="7641847" algn="l"/>
                <a:tab pos="8554537" algn="l"/>
                <a:tab pos="9467234" algn="l"/>
                <a:tab pos="10379932" algn="l"/>
                <a:tab pos="10655539" algn="l"/>
                <a:tab pos="11103974" algn="l"/>
              </a:tabLst>
            </a:pPr>
            <a:r>
              <a:rPr lang="nn-NO" sz="2400" dirty="0" smtClean="0">
                <a:solidFill>
                  <a:prstClr val="black"/>
                </a:solidFill>
                <a:ea typeface="Microsoft YaHei"/>
              </a:rPr>
              <a:t>-matomsorg er eit samfunnsansvar </a:t>
            </a:r>
          </a:p>
          <a:p>
            <a:pPr marL="1792" defTabSz="912695">
              <a:spcBef>
                <a:spcPts val="697"/>
              </a:spcBef>
              <a:tabLst>
                <a:tab pos="684162" algn="l"/>
                <a:tab pos="1252979" algn="l"/>
                <a:tab pos="2165670" algn="l"/>
                <a:tab pos="3078371" algn="l"/>
                <a:tab pos="3991065" algn="l"/>
                <a:tab pos="4903763" algn="l"/>
                <a:tab pos="5816456" algn="l"/>
                <a:tab pos="6729150" algn="l"/>
                <a:tab pos="7641847" algn="l"/>
                <a:tab pos="8554537" algn="l"/>
                <a:tab pos="9467234" algn="l"/>
                <a:tab pos="10379932" algn="l"/>
                <a:tab pos="10655539" algn="l"/>
                <a:tab pos="11103974" algn="l"/>
              </a:tabLst>
            </a:pPr>
            <a:r>
              <a:rPr lang="nn-NO" sz="2400" dirty="0" smtClean="0">
                <a:solidFill>
                  <a:prstClr val="black"/>
                </a:solidFill>
                <a:ea typeface="Microsoft YaHei"/>
              </a:rPr>
              <a:t>-omsyn til miljø, svinn, kompetanse</a:t>
            </a:r>
          </a:p>
          <a:p>
            <a:pPr marL="1792" defTabSz="912695">
              <a:spcBef>
                <a:spcPts val="697"/>
              </a:spcBef>
              <a:tabLst>
                <a:tab pos="684162" algn="l"/>
                <a:tab pos="1252979" algn="l"/>
                <a:tab pos="2165670" algn="l"/>
                <a:tab pos="3078371" algn="l"/>
                <a:tab pos="3991065" algn="l"/>
                <a:tab pos="4903763" algn="l"/>
                <a:tab pos="5816456" algn="l"/>
                <a:tab pos="6729150" algn="l"/>
                <a:tab pos="7641847" algn="l"/>
                <a:tab pos="8554537" algn="l"/>
                <a:tab pos="9467234" algn="l"/>
                <a:tab pos="10379932" algn="l"/>
                <a:tab pos="10655539" algn="l"/>
                <a:tab pos="11103974" algn="l"/>
              </a:tabLst>
            </a:pPr>
            <a:r>
              <a:rPr lang="nn-NO" sz="2400" dirty="0" smtClean="0">
                <a:solidFill>
                  <a:prstClr val="black"/>
                </a:solidFill>
                <a:ea typeface="Microsoft YaHei"/>
              </a:rPr>
              <a:t>-valfridom og fleksibilitet </a:t>
            </a:r>
            <a:endParaRPr lang="nn-NO" sz="2400" dirty="0">
              <a:solidFill>
                <a:prstClr val="black"/>
              </a:solidFill>
              <a:ea typeface="Microsoft YaHei"/>
            </a:endParaRPr>
          </a:p>
          <a:p>
            <a:pPr marL="1792" defTabSz="912695">
              <a:spcBef>
                <a:spcPts val="697"/>
              </a:spcBef>
              <a:tabLst>
                <a:tab pos="684162" algn="l"/>
                <a:tab pos="1252979" algn="l"/>
                <a:tab pos="2165670" algn="l"/>
                <a:tab pos="3078371" algn="l"/>
                <a:tab pos="3991065" algn="l"/>
                <a:tab pos="4903763" algn="l"/>
                <a:tab pos="5816456" algn="l"/>
                <a:tab pos="6729150" algn="l"/>
                <a:tab pos="7641847" algn="l"/>
                <a:tab pos="8554537" algn="l"/>
                <a:tab pos="9467234" algn="l"/>
                <a:tab pos="10379932" algn="l"/>
                <a:tab pos="10655539" algn="l"/>
                <a:tab pos="11103974" algn="l"/>
              </a:tabLst>
            </a:pPr>
            <a:r>
              <a:rPr lang="nn-NO" sz="2400" dirty="0" smtClean="0">
                <a:solidFill>
                  <a:prstClr val="black"/>
                </a:solidFill>
                <a:ea typeface="Microsoft YaHei"/>
              </a:rPr>
              <a:t>-samhandling med frivillige</a:t>
            </a:r>
          </a:p>
          <a:p>
            <a:pPr marL="1792" defTabSz="912695">
              <a:spcBef>
                <a:spcPts val="697"/>
              </a:spcBef>
              <a:tabLst>
                <a:tab pos="684162" algn="l"/>
                <a:tab pos="1252979" algn="l"/>
                <a:tab pos="2165670" algn="l"/>
                <a:tab pos="3078371" algn="l"/>
                <a:tab pos="3991065" algn="l"/>
                <a:tab pos="4903763" algn="l"/>
                <a:tab pos="5816456" algn="l"/>
                <a:tab pos="6729150" algn="l"/>
                <a:tab pos="7641847" algn="l"/>
                <a:tab pos="8554537" algn="l"/>
                <a:tab pos="9467234" algn="l"/>
                <a:tab pos="10379932" algn="l"/>
                <a:tab pos="10655539" algn="l"/>
                <a:tab pos="11103974" algn="l"/>
              </a:tabLst>
            </a:pPr>
            <a:r>
              <a:rPr lang="nn-NO" sz="2400" dirty="0" smtClean="0">
                <a:solidFill>
                  <a:prstClr val="black"/>
                </a:solidFill>
                <a:ea typeface="Microsoft YaHei"/>
              </a:rPr>
              <a:t>-mat tilpassa </a:t>
            </a:r>
            <a:r>
              <a:rPr lang="nn-NO" sz="2400" dirty="0">
                <a:solidFill>
                  <a:prstClr val="black"/>
                </a:solidFill>
                <a:ea typeface="Microsoft YaHei"/>
              </a:rPr>
              <a:t>den enkelte</a:t>
            </a:r>
          </a:p>
          <a:p>
            <a:pPr marL="342079" indent="-340287" defTabSz="912695">
              <a:spcBef>
                <a:spcPts val="697"/>
              </a:spcBef>
              <a:tabLst>
                <a:tab pos="684162" algn="l"/>
                <a:tab pos="1252979" algn="l"/>
                <a:tab pos="2165670" algn="l"/>
                <a:tab pos="3078371" algn="l"/>
                <a:tab pos="3991065" algn="l"/>
                <a:tab pos="4903763" algn="l"/>
                <a:tab pos="5816456" algn="l"/>
                <a:tab pos="6729150" algn="l"/>
                <a:tab pos="7641847" algn="l"/>
                <a:tab pos="8554537" algn="l"/>
                <a:tab pos="9467234" algn="l"/>
                <a:tab pos="10379932" algn="l"/>
                <a:tab pos="10655539" algn="l"/>
                <a:tab pos="11103974" algn="l"/>
              </a:tabLst>
            </a:pPr>
            <a:r>
              <a:rPr lang="nn-NO" sz="2400" dirty="0" smtClean="0">
                <a:solidFill>
                  <a:prstClr val="black"/>
                </a:solidFill>
                <a:ea typeface="Microsoft YaHei"/>
              </a:rPr>
              <a:t>-mat laga frå </a:t>
            </a:r>
            <a:r>
              <a:rPr lang="nn-NO" sz="2400" dirty="0">
                <a:solidFill>
                  <a:prstClr val="black"/>
                </a:solidFill>
                <a:ea typeface="Microsoft YaHei"/>
              </a:rPr>
              <a:t>grunnen av</a:t>
            </a:r>
          </a:p>
          <a:p>
            <a:pPr marL="1792" defTabSz="912695">
              <a:spcBef>
                <a:spcPts val="697"/>
              </a:spcBef>
              <a:tabLst>
                <a:tab pos="684162" algn="l"/>
                <a:tab pos="1252979" algn="l"/>
                <a:tab pos="2165670" algn="l"/>
                <a:tab pos="3078371" algn="l"/>
                <a:tab pos="3991065" algn="l"/>
                <a:tab pos="4903763" algn="l"/>
                <a:tab pos="5816456" algn="l"/>
                <a:tab pos="6729150" algn="l"/>
                <a:tab pos="7641847" algn="l"/>
                <a:tab pos="8554537" algn="l"/>
                <a:tab pos="9467234" algn="l"/>
                <a:tab pos="10379932" algn="l"/>
                <a:tab pos="10655539" algn="l"/>
                <a:tab pos="11103974" algn="l"/>
              </a:tabLst>
            </a:pPr>
            <a:r>
              <a:rPr lang="nn-NO" sz="2400" dirty="0" smtClean="0">
                <a:solidFill>
                  <a:prstClr val="black"/>
                </a:solidFill>
                <a:ea typeface="Microsoft YaHei"/>
              </a:rPr>
              <a:t>-måltidsøyeblikk </a:t>
            </a:r>
            <a:r>
              <a:rPr lang="nn-NO" sz="2400" dirty="0">
                <a:solidFill>
                  <a:prstClr val="black"/>
                </a:solidFill>
                <a:ea typeface="Microsoft YaHei"/>
              </a:rPr>
              <a:t>for </a:t>
            </a:r>
            <a:r>
              <a:rPr lang="nn-NO" sz="2400" dirty="0" smtClean="0">
                <a:solidFill>
                  <a:prstClr val="black"/>
                </a:solidFill>
                <a:ea typeface="Microsoft YaHei"/>
              </a:rPr>
              <a:t>alle</a:t>
            </a:r>
          </a:p>
        </p:txBody>
      </p:sp>
    </p:spTree>
    <p:extLst>
      <p:ext uri="{BB962C8B-B14F-4D97-AF65-F5344CB8AC3E}">
        <p14:creationId xmlns:p14="http://schemas.microsoft.com/office/powerpoint/2010/main" val="185379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6552728"/>
          </a:xfrm>
        </p:spPr>
        <p:txBody>
          <a:bodyPr/>
          <a:lstStyle/>
          <a:p>
            <a:pPr algn="l">
              <a:buNone/>
            </a:pPr>
            <a:r>
              <a:rPr lang="nn-NO" sz="2800" dirty="0"/>
              <a:t/>
            </a:r>
            <a:br>
              <a:rPr lang="nn-NO" sz="2800" dirty="0"/>
            </a:br>
            <a:r>
              <a:rPr lang="nn-NO" sz="2800" dirty="0"/>
              <a:t/>
            </a:r>
            <a:br>
              <a:rPr lang="nn-NO" sz="2800" dirty="0"/>
            </a:br>
            <a:r>
              <a:rPr lang="nn-NO" sz="2800" dirty="0"/>
              <a:t/>
            </a:r>
            <a:br>
              <a:rPr lang="nn-NO" sz="2800" dirty="0"/>
            </a:br>
            <a:r>
              <a:rPr lang="nn-NO" sz="2800" dirty="0"/>
              <a:t/>
            </a:r>
            <a:br>
              <a:rPr lang="nn-NO" sz="2800" dirty="0"/>
            </a:br>
            <a:r>
              <a:rPr lang="nn-NO" sz="2800" dirty="0"/>
              <a:t/>
            </a:r>
            <a:br>
              <a:rPr lang="nn-NO" sz="2800" dirty="0"/>
            </a:br>
            <a:r>
              <a:rPr lang="nn-NO" sz="2800" dirty="0" smtClean="0"/>
              <a:t>Gloppen har snart 6000 </a:t>
            </a:r>
            <a:r>
              <a:rPr lang="nn-NO" sz="2800" dirty="0" err="1" smtClean="0"/>
              <a:t>innbyggerar</a:t>
            </a:r>
            <a:r>
              <a:rPr lang="nn-NO" sz="2800" dirty="0" smtClean="0"/>
              <a:t> </a:t>
            </a:r>
            <a:r>
              <a:rPr lang="nn-NO" sz="2800" dirty="0"/>
              <a:t>og er ei </a:t>
            </a:r>
            <a:r>
              <a:rPr lang="nn-NO" sz="2800" dirty="0" smtClean="0"/>
              <a:t>landbruks- </a:t>
            </a:r>
            <a:r>
              <a:rPr lang="nn-NO" sz="2800" dirty="0"/>
              <a:t>og industrikommune med stor lokal </a:t>
            </a:r>
            <a:r>
              <a:rPr lang="nn-NO" sz="2800" dirty="0" smtClean="0"/>
              <a:t>mat -  </a:t>
            </a:r>
            <a:r>
              <a:rPr lang="nn-NO" sz="2800" dirty="0"/>
              <a:t>og drikke </a:t>
            </a:r>
            <a:r>
              <a:rPr lang="nn-NO" sz="2800" dirty="0" smtClean="0"/>
              <a:t>produksjon</a:t>
            </a:r>
            <a:br>
              <a:rPr lang="nn-NO" sz="2800" dirty="0" smtClean="0"/>
            </a:br>
            <a:r>
              <a:rPr lang="nn-NO" sz="2800" dirty="0" smtClean="0"/>
              <a:t>-eige </a:t>
            </a:r>
            <a:r>
              <a:rPr lang="nn-NO" sz="2800" dirty="0"/>
              <a:t>kjøkken </a:t>
            </a:r>
            <a:r>
              <a:rPr lang="nn-NO" sz="2800" dirty="0" smtClean="0"/>
              <a:t>med </a:t>
            </a:r>
            <a:r>
              <a:rPr lang="nn-NO" sz="2800" b="1" dirty="0" smtClean="0"/>
              <a:t>kok-server</a:t>
            </a:r>
            <a:r>
              <a:rPr lang="nn-NO" sz="2800" dirty="0" smtClean="0"/>
              <a:t> produksjon </a:t>
            </a:r>
            <a:br>
              <a:rPr lang="nn-NO" sz="2800" dirty="0" smtClean="0"/>
            </a:br>
            <a:r>
              <a:rPr lang="nn-NO" sz="2800" dirty="0" smtClean="0"/>
              <a:t>-leverer </a:t>
            </a:r>
            <a:r>
              <a:rPr lang="nn-NO" sz="2800" b="1" dirty="0" smtClean="0"/>
              <a:t>dagleg varm </a:t>
            </a:r>
            <a:r>
              <a:rPr lang="nn-NO" sz="2800" b="1" dirty="0"/>
              <a:t>mat </a:t>
            </a:r>
            <a:r>
              <a:rPr lang="nn-NO" sz="2800" dirty="0"/>
              <a:t>til institusjon, </a:t>
            </a:r>
            <a:r>
              <a:rPr lang="nn-NO" sz="2800" dirty="0" smtClean="0"/>
              <a:t>kommunale akuttplassar, bufellesskap  </a:t>
            </a:r>
            <a:r>
              <a:rPr lang="nn-NO" sz="2800" dirty="0"/>
              <a:t>og </a:t>
            </a:r>
            <a:r>
              <a:rPr lang="nn-NO" sz="2800" dirty="0" smtClean="0"/>
              <a:t>heimebuande, i tillegg til møtemat, kantinemat </a:t>
            </a:r>
            <a:r>
              <a:rPr lang="nn-NO" sz="2800" dirty="0"/>
              <a:t>og anna</a:t>
            </a:r>
            <a:br>
              <a:rPr lang="nn-NO" sz="2800" dirty="0"/>
            </a:br>
            <a:r>
              <a:rPr lang="nn-NO" sz="2800" dirty="0"/>
              <a:t>- </a:t>
            </a:r>
            <a:r>
              <a:rPr lang="nn-NO" sz="2800" b="1" dirty="0"/>
              <a:t>kjøkkensjefen sit i leiargruppa </a:t>
            </a:r>
            <a:r>
              <a:rPr lang="nn-NO" sz="2800" dirty="0"/>
              <a:t>for </a:t>
            </a:r>
            <a:r>
              <a:rPr lang="nn-NO" sz="2800" dirty="0" err="1"/>
              <a:t>helse-og</a:t>
            </a:r>
            <a:r>
              <a:rPr lang="nn-NO" sz="2800" dirty="0"/>
              <a:t> omsorg</a:t>
            </a:r>
            <a:br>
              <a:rPr lang="nn-NO" sz="2800" dirty="0"/>
            </a:br>
            <a:r>
              <a:rPr lang="nn-NO" sz="2800" dirty="0" smtClean="0"/>
              <a:t>- har høg del eldre </a:t>
            </a:r>
            <a:r>
              <a:rPr lang="nn-NO" sz="2800" dirty="0"/>
              <a:t>og leverer mat til </a:t>
            </a:r>
            <a:r>
              <a:rPr lang="nn-NO" sz="2800" dirty="0" smtClean="0"/>
              <a:t>vel </a:t>
            </a:r>
            <a:r>
              <a:rPr lang="nn-NO" sz="2800" dirty="0" smtClean="0"/>
              <a:t>210 </a:t>
            </a:r>
            <a:r>
              <a:rPr lang="nn-NO" sz="2800" dirty="0" smtClean="0"/>
              <a:t>brukarar</a:t>
            </a:r>
            <a:br>
              <a:rPr lang="nn-NO" sz="2800" dirty="0" smtClean="0"/>
            </a:br>
            <a:r>
              <a:rPr lang="nn-NO" sz="2800" dirty="0"/>
              <a:t/>
            </a:r>
            <a:br>
              <a:rPr lang="nn-NO" sz="2800" dirty="0"/>
            </a:br>
            <a:r>
              <a:rPr lang="nn-NO" sz="2800" dirty="0"/>
              <a:t/>
            </a:r>
            <a:br>
              <a:rPr lang="nn-NO" sz="2800" dirty="0"/>
            </a:br>
            <a:endParaRPr lang="nn-NO" sz="2800" dirty="0"/>
          </a:p>
        </p:txBody>
      </p:sp>
      <p:pic>
        <p:nvPicPr>
          <p:cNvPr id="2050" name="Picture 2" descr="\\kommune.nordfjordnett.no\dataintern\Gloppen\Brukarar\45sungun\Pictures\kommune hest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923" y="332656"/>
            <a:ext cx="1924050" cy="208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83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 noGrp="1"/>
          </p:cNvSpPr>
          <p:nvPr>
            <p:ph type="title"/>
          </p:nvPr>
        </p:nvSpPr>
        <p:spPr>
          <a:xfrm>
            <a:off x="323528" y="404664"/>
            <a:ext cx="8229240" cy="1142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nb-NO" dirty="0" smtClean="0"/>
              <a:t>           Målet vårt</a:t>
            </a:r>
            <a:endParaRPr lang="nb-NO" dirty="0"/>
          </a:p>
        </p:txBody>
      </p:sp>
      <p:sp>
        <p:nvSpPr>
          <p:cNvPr id="10" name="Plassholder for innhold 9"/>
          <p:cNvSpPr>
            <a:spLocks noGrp="1"/>
          </p:cNvSpPr>
          <p:nvPr>
            <p:ph idx="1"/>
          </p:nvPr>
        </p:nvSpPr>
        <p:spPr>
          <a:xfrm>
            <a:off x="467544" y="476672"/>
            <a:ext cx="4038119" cy="5872545"/>
          </a:xfrm>
        </p:spPr>
        <p:txBody>
          <a:bodyPr/>
          <a:lstStyle/>
          <a:p>
            <a:pPr marL="108000" indent="0">
              <a:buNone/>
            </a:pPr>
            <a:r>
              <a:rPr lang="nn-NO" dirty="0" smtClean="0"/>
              <a:t>Godt </a:t>
            </a:r>
          </a:p>
          <a:p>
            <a:pPr marL="108000" indent="0">
              <a:buNone/>
            </a:pPr>
            <a:r>
              <a:rPr lang="nn-NO" dirty="0" smtClean="0"/>
              <a:t>arbeids-</a:t>
            </a:r>
          </a:p>
          <a:p>
            <a:pPr marL="108000" indent="0">
              <a:buNone/>
            </a:pPr>
            <a:r>
              <a:rPr lang="nn-NO" dirty="0" smtClean="0"/>
              <a:t>miljø</a:t>
            </a:r>
          </a:p>
          <a:p>
            <a:pPr marL="108000" indent="0">
              <a:buNone/>
            </a:pPr>
            <a:r>
              <a:rPr lang="nn-NO" dirty="0" smtClean="0"/>
              <a:t>Gode tenester</a:t>
            </a:r>
          </a:p>
          <a:p>
            <a:pPr marL="108000" indent="0">
              <a:buNone/>
            </a:pPr>
            <a:r>
              <a:rPr lang="nn-NO" dirty="0" smtClean="0"/>
              <a:t>God opplæring</a:t>
            </a:r>
          </a:p>
          <a:p>
            <a:pPr marL="108000" indent="0">
              <a:buNone/>
            </a:pPr>
            <a:r>
              <a:rPr lang="nn-NO" dirty="0" smtClean="0"/>
              <a:t>= Kvalitet</a:t>
            </a:r>
          </a:p>
          <a:p>
            <a:pPr marL="108000" indent="0">
              <a:buNone/>
            </a:pPr>
            <a:r>
              <a:rPr lang="nn-NO" dirty="0" smtClean="0"/>
              <a:t>LEVE HEILE LIVET</a:t>
            </a:r>
          </a:p>
          <a:p>
            <a:pPr marL="108000" indent="0">
              <a:buNone/>
            </a:pPr>
            <a:r>
              <a:rPr lang="nn-NO" sz="4000" dirty="0" smtClean="0">
                <a:sym typeface="Wingdings" panose="05000000000000000000" pitchFamily="2" charset="2"/>
              </a:rPr>
              <a:t>         </a:t>
            </a:r>
            <a:endParaRPr lang="nn-NO" sz="6000" dirty="0" smtClean="0">
              <a:sym typeface="Wingdings" panose="05000000000000000000" pitchFamily="2" charset="2"/>
            </a:endParaRPr>
          </a:p>
          <a:p>
            <a:pPr marL="108000" indent="0">
              <a:buNone/>
            </a:pPr>
            <a:endParaRPr lang="nn-NO" sz="6000" dirty="0">
              <a:sym typeface="Wingdings" panose="05000000000000000000" pitchFamily="2" charset="2"/>
            </a:endParaRPr>
          </a:p>
          <a:p>
            <a:pPr marL="108000" indent="0">
              <a:buNone/>
            </a:pPr>
            <a:endParaRPr lang="nn-NO" sz="6000" dirty="0" smtClean="0"/>
          </a:p>
          <a:p>
            <a:pPr marL="108000" indent="0">
              <a:buNone/>
            </a:pPr>
            <a:endParaRPr lang="nn-NO" dirty="0" smtClean="0"/>
          </a:p>
        </p:txBody>
      </p:sp>
      <p:sp>
        <p:nvSpPr>
          <p:cNvPr id="3" name="Plassholder for innhold 2"/>
          <p:cNvSpPr txBox="1">
            <a:spLocks noGrp="1"/>
          </p:cNvSpPr>
          <p:nvPr>
            <p:ph type="body" idx="4294967295"/>
          </p:nvPr>
        </p:nvSpPr>
        <p:spPr>
          <a:xfrm>
            <a:off x="0" y="116632"/>
            <a:ext cx="3550500" cy="6093297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b-NO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b-NO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b-NO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638"/>
              </a:spcBef>
              <a:buNone/>
            </a:pPr>
            <a:r>
              <a:rPr lang="nn-NO" dirty="0" smtClean="0">
                <a:latin typeface="Calibri" pitchFamily="18"/>
              </a:rPr>
              <a:t>                                        </a:t>
            </a:r>
          </a:p>
        </p:txBody>
      </p:sp>
      <p:pic>
        <p:nvPicPr>
          <p:cNvPr id="15362" name="Picture 2" descr="C:\Users\45sungun\Desktop\Bilder\IMG_01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132856"/>
            <a:ext cx="5436096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500" y="1268760"/>
            <a:ext cx="5449483" cy="508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10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n-NO" smtClean="0"/>
              <a:t>Mat som medisin</a:t>
            </a:r>
            <a:br>
              <a:rPr lang="nn-NO" smtClean="0"/>
            </a:br>
            <a:endParaRPr lang="nn-NO" dirty="0"/>
          </a:p>
        </p:txBody>
      </p:sp>
      <p:pic>
        <p:nvPicPr>
          <p:cNvPr id="3" name="Picture 2" descr="\\kommune.nordfjordnett.no\dataintern\Gloppen\Brukarar\45sungun\Pictures\mx5gmd89-14122420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509" y="1142940"/>
            <a:ext cx="3811851" cy="326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\\kommune.nordfjordnett.no\dataintern\Gloppen\Brukarar\45sungun\Pictures\hippocrat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35" y="4509120"/>
            <a:ext cx="83058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65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680424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n-NO" dirty="0" smtClean="0"/>
              <a:t>Stimulere sansane, syn, lukt, smak!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55854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921"/>
            <a:ext cx="9111845" cy="624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68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tandard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311</Words>
  <Application>Microsoft Office PowerPoint</Application>
  <PresentationFormat>Skjermfremvisning (4:3)</PresentationFormat>
  <Paragraphs>58</Paragraphs>
  <Slides>29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Lysbildetitler</vt:lpstr>
      </vt:variant>
      <vt:variant>
        <vt:i4>29</vt:i4>
      </vt:variant>
    </vt:vector>
  </HeadingPairs>
  <TitlesOfParts>
    <vt:vector size="33" baseType="lpstr">
      <vt:lpstr>Office-tema</vt:lpstr>
      <vt:lpstr>Standard</vt:lpstr>
      <vt:lpstr>Standard 1</vt:lpstr>
      <vt:lpstr>1_Standard</vt:lpstr>
      <vt:lpstr>Florø 7. mars 2019 Gloppen kommunale kjøkken</vt:lpstr>
      <vt:lpstr>  kjøkkensjef Gunnvor A. Sunde</vt:lpstr>
      <vt:lpstr>  Landbruks- og matdept., Forbrukerrådet og Pårørandealliansen valde Gloppen omsorgssenter som vinnar av Gylne Måltidsøyeblikk    </vt:lpstr>
      <vt:lpstr>     Gloppen har snart 6000 innbyggerar og er ei landbruks- og industrikommune med stor lokal mat -  og drikke produksjon -eige kjøkken med kok-server produksjon  -leverer dagleg varm mat til institusjon, kommunale akuttplassar, bufellesskap  og heimebuande, i tillegg til møtemat, kantinemat og anna - kjøkkensjefen sit i leiargruppa for helse-og omsorg - har høg del eldre og leverer mat til vel 210 brukarar   </vt:lpstr>
      <vt:lpstr>           Målet vårt</vt:lpstr>
      <vt:lpstr>PowerPoint-presentasjon</vt:lpstr>
      <vt:lpstr>PowerPoint-presentasjon</vt:lpstr>
      <vt:lpstr>Stimulere sansane, syn, lukt, smak!</vt:lpstr>
      <vt:lpstr>PowerPoint-presentasjon</vt:lpstr>
      <vt:lpstr>Tidleg frukost, frukost, formiddagsmat, middag, kaffimat, kvelds, seinkvelds. Stimulere med fargeglede og naturleg beriking! Smootie el yoghurt  + 200 kcal Suppe med 4 ss fløyte  + 250 kcal  </vt:lpstr>
      <vt:lpstr>Kvar dag ein kokkekamp</vt:lpstr>
      <vt:lpstr>PowerPoint-presentasjon</vt:lpstr>
      <vt:lpstr>PowerPoint-presentasjon</vt:lpstr>
      <vt:lpstr>PowerPoint-presentasjon</vt:lpstr>
      <vt:lpstr>TILPASSA KOST</vt:lpstr>
      <vt:lpstr>PowerPoint-presentasjon</vt:lpstr>
      <vt:lpstr>PowerPoint-presentasjon</vt:lpstr>
      <vt:lpstr>PowerPoint-presentasjon</vt:lpstr>
      <vt:lpstr>PowerPoint-presentasjon</vt:lpstr>
      <vt:lpstr>KVAR VEKE NY VEKEMENY FOR TO RETTERS MIDDAG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Matglede er trivsel for alle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 SOM MEDISIN</dc:title>
  <dc:creator>Gunnvor Sunde</dc:creator>
  <cp:lastModifiedBy>Gunnvor Sunde</cp:lastModifiedBy>
  <cp:revision>161</cp:revision>
  <dcterms:created xsi:type="dcterms:W3CDTF">2017-04-15T18:42:13Z</dcterms:created>
  <dcterms:modified xsi:type="dcterms:W3CDTF">2019-03-07T09:56:07Z</dcterms:modified>
</cp:coreProperties>
</file>