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5"/>
    <p:sldMasterId id="2147483661" r:id="rId6"/>
    <p:sldMasterId id="2147483715" r:id="rId7"/>
  </p:sldMasterIdLst>
  <p:notesMasterIdLst>
    <p:notesMasterId r:id="rId20"/>
  </p:notesMasterIdLst>
  <p:handoutMasterIdLst>
    <p:handoutMasterId r:id="rId21"/>
  </p:handoutMasterIdLst>
  <p:sldIdLst>
    <p:sldId id="260" r:id="rId8"/>
    <p:sldId id="296" r:id="rId9"/>
    <p:sldId id="302" r:id="rId10"/>
    <p:sldId id="330" r:id="rId11"/>
    <p:sldId id="328" r:id="rId12"/>
    <p:sldId id="331" r:id="rId13"/>
    <p:sldId id="335" r:id="rId14"/>
    <p:sldId id="336" r:id="rId15"/>
    <p:sldId id="332" r:id="rId16"/>
    <p:sldId id="333" r:id="rId17"/>
    <p:sldId id="334" r:id="rId18"/>
    <p:sldId id="295" r:id="rId19"/>
  </p:sldIdLst>
  <p:sldSz cx="9144000" cy="6858000" type="screen4x3"/>
  <p:notesSz cx="6808788" cy="9940925"/>
  <p:defaultTextStyle>
    <a:defPPr>
      <a:defRPr lang="nb-NO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156">
          <p15:clr>
            <a:srgbClr val="A4A3A4"/>
          </p15:clr>
        </p15:guide>
        <p15:guide id="2" pos="38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050"/>
    <a:srgbClr val="FF9999"/>
    <a:srgbClr val="FFCCCC"/>
    <a:srgbClr val="7777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8" autoAdjust="0"/>
    <p:restoredTop sz="57617" autoAdjust="0"/>
  </p:normalViewPr>
  <p:slideViewPr>
    <p:cSldViewPr>
      <p:cViewPr varScale="1">
        <p:scale>
          <a:sx n="50" d="100"/>
          <a:sy n="50" d="100"/>
        </p:scale>
        <p:origin x="2386" y="48"/>
      </p:cViewPr>
      <p:guideLst>
        <p:guide orient="horz" pos="4156"/>
        <p:guide pos="385"/>
      </p:guideLst>
    </p:cSldViewPr>
  </p:slideViewPr>
  <p:outlineViewPr>
    <p:cViewPr>
      <p:scale>
        <a:sx n="33" d="100"/>
        <a:sy n="33" d="100"/>
      </p:scale>
      <p:origin x="48" y="3768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4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8.xml"/><Relationship Id="rId23" Type="http://schemas.openxmlformats.org/officeDocument/2006/relationships/viewProps" Target="view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customXml" Target="../customXml/item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51064" cy="497447"/>
          </a:xfrm>
          <a:prstGeom prst="rect">
            <a:avLst/>
          </a:prstGeom>
        </p:spPr>
        <p:txBody>
          <a:bodyPr vert="horz" lIns="92246" tIns="46122" rIns="92246" bIns="46122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quarter" idx="1"/>
          </p:nvPr>
        </p:nvSpPr>
        <p:spPr>
          <a:xfrm>
            <a:off x="3856120" y="1"/>
            <a:ext cx="2951063" cy="497447"/>
          </a:xfrm>
          <a:prstGeom prst="rect">
            <a:avLst/>
          </a:prstGeom>
        </p:spPr>
        <p:txBody>
          <a:bodyPr vert="horz" lIns="92246" tIns="46122" rIns="92246" bIns="46122" rtlCol="0"/>
          <a:lstStyle>
            <a:lvl1pPr algn="r">
              <a:defRPr sz="1200"/>
            </a:lvl1pPr>
          </a:lstStyle>
          <a:p>
            <a:fld id="{88CC2C7E-DDC4-4C46-9DFB-EE2193285012}" type="datetimeFigureOut">
              <a:rPr lang="nb-NO" smtClean="0"/>
              <a:pPr/>
              <a:t>07.03.2019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2"/>
          </p:nvPr>
        </p:nvSpPr>
        <p:spPr>
          <a:xfrm>
            <a:off x="0" y="9441879"/>
            <a:ext cx="2951064" cy="497446"/>
          </a:xfrm>
          <a:prstGeom prst="rect">
            <a:avLst/>
          </a:prstGeom>
        </p:spPr>
        <p:txBody>
          <a:bodyPr vert="horz" lIns="92246" tIns="46122" rIns="92246" bIns="46122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3"/>
          </p:nvPr>
        </p:nvSpPr>
        <p:spPr>
          <a:xfrm>
            <a:off x="3856120" y="9441879"/>
            <a:ext cx="2951063" cy="497446"/>
          </a:xfrm>
          <a:prstGeom prst="rect">
            <a:avLst/>
          </a:prstGeom>
        </p:spPr>
        <p:txBody>
          <a:bodyPr vert="horz" lIns="92246" tIns="46122" rIns="92246" bIns="46122" rtlCol="0" anchor="b"/>
          <a:lstStyle>
            <a:lvl1pPr algn="r">
              <a:defRPr sz="1200"/>
            </a:lvl1pPr>
          </a:lstStyle>
          <a:p>
            <a:fld id="{6E98EE06-5C87-4868-8369-1754B782DFD5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820971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51064" cy="497447"/>
          </a:xfrm>
          <a:prstGeom prst="rect">
            <a:avLst/>
          </a:prstGeom>
        </p:spPr>
        <p:txBody>
          <a:bodyPr vert="horz" lIns="92246" tIns="46122" rIns="92246" bIns="46122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56120" y="1"/>
            <a:ext cx="2951063" cy="497447"/>
          </a:xfrm>
          <a:prstGeom prst="rect">
            <a:avLst/>
          </a:prstGeom>
        </p:spPr>
        <p:txBody>
          <a:bodyPr vert="horz" lIns="92246" tIns="46122" rIns="92246" bIns="46122" rtlCol="0"/>
          <a:lstStyle>
            <a:lvl1pPr algn="r">
              <a:defRPr sz="1200"/>
            </a:lvl1pPr>
          </a:lstStyle>
          <a:p>
            <a:fld id="{D3B7D503-4D4E-47F5-9D7B-2A97C334531C}" type="datetimeFigureOut">
              <a:rPr lang="nb-NO" smtClean="0"/>
              <a:pPr/>
              <a:t>07.03.2019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73638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246" tIns="46122" rIns="92246" bIns="46122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0399" y="4721740"/>
            <a:ext cx="5447993" cy="4473817"/>
          </a:xfrm>
          <a:prstGeom prst="rect">
            <a:avLst/>
          </a:prstGeom>
        </p:spPr>
        <p:txBody>
          <a:bodyPr vert="horz" lIns="92246" tIns="46122" rIns="92246" bIns="46122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441879"/>
            <a:ext cx="2951064" cy="497446"/>
          </a:xfrm>
          <a:prstGeom prst="rect">
            <a:avLst/>
          </a:prstGeom>
        </p:spPr>
        <p:txBody>
          <a:bodyPr vert="horz" lIns="92246" tIns="46122" rIns="92246" bIns="46122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56120" y="9441879"/>
            <a:ext cx="2951063" cy="497446"/>
          </a:xfrm>
          <a:prstGeom prst="rect">
            <a:avLst/>
          </a:prstGeom>
        </p:spPr>
        <p:txBody>
          <a:bodyPr vert="horz" lIns="92246" tIns="46122" rIns="92246" bIns="46122" rtlCol="0" anchor="b"/>
          <a:lstStyle>
            <a:lvl1pPr algn="r">
              <a:defRPr sz="1200"/>
            </a:lvl1pPr>
          </a:lstStyle>
          <a:p>
            <a:fld id="{D6989946-61D0-4F3F-81CE-306CB8588146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049354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n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989946-61D0-4F3F-81CE-306CB8588146}" type="slidenum">
              <a:rPr lang="nb-NO" smtClean="0"/>
              <a:pPr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293528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989946-61D0-4F3F-81CE-306CB8588146}" type="slidenum">
              <a:rPr lang="nb-NO" smtClean="0"/>
              <a:pPr/>
              <a:t>10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547433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sz="1400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989946-61D0-4F3F-81CE-306CB8588146}" type="slidenum">
              <a:rPr lang="nb-NO" smtClean="0"/>
              <a:pPr/>
              <a:t>11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17450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n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989946-61D0-4F3F-81CE-306CB8588146}" type="slidenum">
              <a:rPr lang="nb-NO" smtClean="0"/>
              <a:pPr/>
              <a:t>12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526012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Plassholder for lysbil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461157">
              <a:defRPr/>
            </a:pPr>
            <a:endParaRPr lang="nb-NO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23368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Plassholder for lysbil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0355" name="Plassholder for nota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b-NO" altLang="nb-NO" sz="14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04344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sz="1400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989946-61D0-4F3F-81CE-306CB8588146}" type="slidenum">
              <a:rPr lang="nb-NO" smtClean="0"/>
              <a:pPr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497256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sz="1400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989946-61D0-4F3F-81CE-306CB8588146}" type="slidenum">
              <a:rPr lang="nb-NO" smtClean="0"/>
              <a:pPr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555631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989946-61D0-4F3F-81CE-306CB8588146}" type="slidenum">
              <a:rPr lang="nb-NO" smtClean="0"/>
              <a:pPr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362138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989946-61D0-4F3F-81CE-306CB8588146}" type="slidenum">
              <a:rPr lang="nb-NO" smtClean="0"/>
              <a:pPr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550693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sz="1400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989946-61D0-4F3F-81CE-306CB8588146}" type="slidenum">
              <a:rPr lang="nb-NO" smtClean="0"/>
              <a:pPr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206117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989946-61D0-4F3F-81CE-306CB8588146}" type="slidenum">
              <a:rPr lang="nb-NO" smtClean="0"/>
              <a:pPr/>
              <a:t>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044554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Forside med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4365104"/>
            <a:ext cx="7772400" cy="864096"/>
          </a:xfrm>
        </p:spPr>
        <p:txBody>
          <a:bodyPr/>
          <a:lstStyle>
            <a:lvl1pPr algn="ctr">
              <a:defRPr/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5229200"/>
            <a:ext cx="6400800" cy="504056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b-NO" smtClean="0"/>
              <a:t>Klikk for å redigere undertittelstil i malen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17. november 2011</a:t>
            </a:r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Hindrer og lindrer nød</a:t>
            </a:r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F5153D-3B72-4A10-AADE-CD58F55C9B6E}" type="slidenum">
              <a:rPr lang="nb-NO"/>
              <a:pPr/>
              <a:t>‹#›</a:t>
            </a:fld>
            <a:endParaRPr lang="nb-NO"/>
          </a:p>
        </p:txBody>
      </p:sp>
      <p:pic>
        <p:nvPicPr>
          <p:cNvPr id="9" name="Picture 2" descr="100507_operataket_kors_086_rgb98"/>
          <p:cNvPicPr>
            <a:picLocks noChangeAspect="1" noChangeArrowheads="1"/>
          </p:cNvPicPr>
          <p:nvPr userDrawn="1"/>
        </p:nvPicPr>
        <p:blipFill>
          <a:blip r:embed="rId2" cstate="print"/>
          <a:srcRect b="22414"/>
          <a:stretch>
            <a:fillRect/>
          </a:stretch>
        </p:blipFill>
        <p:spPr bwMode="auto">
          <a:xfrm>
            <a:off x="827584" y="692696"/>
            <a:ext cx="7704856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tel og punktteg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>
              <a:defRPr sz="3400"/>
            </a:lvl1pPr>
          </a:lstStyle>
          <a:p>
            <a:pPr lvl="0"/>
            <a:r>
              <a:rPr lang="nb-NO" dirty="0" err="1" smtClean="0"/>
              <a:t>Click</a:t>
            </a:r>
            <a:r>
              <a:rPr lang="nb-NO" dirty="0" smtClean="0"/>
              <a:t> to </a:t>
            </a:r>
            <a:r>
              <a:rPr lang="nb-NO" dirty="0" err="1" smtClean="0"/>
              <a:t>edit</a:t>
            </a:r>
            <a:r>
              <a:rPr lang="nb-NO" dirty="0" smtClean="0"/>
              <a:t> Master </a:t>
            </a:r>
            <a:r>
              <a:rPr lang="nb-NO" dirty="0" err="1" smtClean="0"/>
              <a:t>title</a:t>
            </a:r>
            <a:r>
              <a:rPr lang="nb-NO" dirty="0" smtClean="0"/>
              <a:t> style</a:t>
            </a:r>
            <a:endParaRPr dirty="0"/>
          </a:p>
        </p:txBody>
      </p:sp>
      <p:sp>
        <p:nvSpPr>
          <p:cNvPr id="22" name="Shape 22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>
              <a:defRPr sz="2200"/>
            </a:lvl1pPr>
            <a:lvl2pPr>
              <a:defRPr sz="22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</a:lstStyle>
          <a:p>
            <a:pPr lvl="0"/>
            <a:r>
              <a:rPr lang="nb-NO" dirty="0" err="1" smtClean="0"/>
              <a:t>Click</a:t>
            </a:r>
            <a:r>
              <a:rPr lang="nb-NO" dirty="0" smtClean="0"/>
              <a:t> to </a:t>
            </a:r>
            <a:r>
              <a:rPr lang="nb-NO" dirty="0" err="1" smtClean="0"/>
              <a:t>edit</a:t>
            </a:r>
            <a:r>
              <a:rPr lang="nb-NO" dirty="0" smtClean="0"/>
              <a:t> Master </a:t>
            </a:r>
            <a:r>
              <a:rPr lang="nb-NO" dirty="0" err="1" smtClean="0"/>
              <a:t>text</a:t>
            </a:r>
            <a:r>
              <a:rPr lang="nb-NO" dirty="0" smtClean="0"/>
              <a:t> styles</a:t>
            </a:r>
          </a:p>
          <a:p>
            <a:pPr lvl="1"/>
            <a:r>
              <a:rPr lang="nb-NO" dirty="0" smtClean="0"/>
              <a:t>Second </a:t>
            </a:r>
            <a:r>
              <a:rPr lang="nb-NO" dirty="0" err="1" smtClean="0"/>
              <a:t>level</a:t>
            </a:r>
            <a:endParaRPr lang="nb-NO" dirty="0" smtClean="0"/>
          </a:p>
          <a:p>
            <a:pPr lvl="2"/>
            <a:r>
              <a:rPr lang="nb-NO" dirty="0" smtClean="0"/>
              <a:t>Third </a:t>
            </a:r>
            <a:r>
              <a:rPr lang="nb-NO" dirty="0" err="1" smtClean="0"/>
              <a:t>level</a:t>
            </a:r>
            <a:endParaRPr lang="nb-NO" dirty="0" smtClean="0"/>
          </a:p>
          <a:p>
            <a:pPr lvl="3"/>
            <a:r>
              <a:rPr lang="nb-NO" dirty="0" err="1" smtClean="0"/>
              <a:t>Fourth</a:t>
            </a:r>
            <a:r>
              <a:rPr lang="nb-NO" dirty="0" smtClean="0"/>
              <a:t> </a:t>
            </a:r>
            <a:r>
              <a:rPr lang="nb-NO" dirty="0" err="1" smtClean="0"/>
              <a:t>level</a:t>
            </a:r>
            <a:endParaRPr lang="nb-NO" dirty="0" smtClean="0"/>
          </a:p>
          <a:p>
            <a:pPr lvl="4"/>
            <a:r>
              <a:rPr lang="nb-NO" dirty="0" smtClean="0"/>
              <a:t>Fifth </a:t>
            </a:r>
            <a:r>
              <a:rPr lang="nb-NO" dirty="0" err="1" smtClean="0"/>
              <a:t>level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8247220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unktteg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>
            <a:spLocks noGrp="1"/>
          </p:cNvSpPr>
          <p:nvPr>
            <p:ph type="body" idx="1"/>
          </p:nvPr>
        </p:nvSpPr>
        <p:spPr>
          <a:xfrm>
            <a:off x="669727" y="892969"/>
            <a:ext cx="7804547" cy="4826239"/>
          </a:xfrm>
          <a:prstGeom prst="rect">
            <a:avLst/>
          </a:prstGeom>
        </p:spPr>
        <p:txBody>
          <a:bodyPr>
            <a:normAutofit/>
          </a:bodyPr>
          <a:lstStyle>
            <a:lvl1pPr marL="312208" indent="-312208">
              <a:buSzPct val="75000"/>
              <a:buChar char="•"/>
              <a:defRPr sz="2200"/>
            </a:lvl1pPr>
            <a:lvl2pPr marL="624416" indent="-312208">
              <a:buSzPct val="75000"/>
              <a:buChar char="•"/>
              <a:defRPr sz="2200"/>
            </a:lvl2pPr>
            <a:lvl3pPr marL="936624" indent="-312208">
              <a:buSzPct val="75000"/>
              <a:buChar char="•"/>
              <a:defRPr sz="2200"/>
            </a:lvl3pPr>
            <a:lvl4pPr marL="1248832" indent="-312208">
              <a:buSzPct val="75000"/>
              <a:buChar char="•"/>
              <a:defRPr sz="2200"/>
            </a:lvl4pPr>
            <a:lvl5pPr marL="1561040" indent="-312208">
              <a:buSzPct val="75000"/>
              <a:buChar char="•"/>
              <a:defRPr sz="2200"/>
            </a:lvl5pPr>
          </a:lstStyle>
          <a:p>
            <a:pPr lvl="0"/>
            <a:r>
              <a:rPr lang="nb-NO" dirty="0" err="1" smtClean="0"/>
              <a:t>Click</a:t>
            </a:r>
            <a:r>
              <a:rPr lang="nb-NO" dirty="0" smtClean="0"/>
              <a:t> to </a:t>
            </a:r>
            <a:r>
              <a:rPr lang="nb-NO" dirty="0" err="1" smtClean="0"/>
              <a:t>edit</a:t>
            </a:r>
            <a:r>
              <a:rPr lang="nb-NO" dirty="0" smtClean="0"/>
              <a:t> Master </a:t>
            </a:r>
            <a:r>
              <a:rPr lang="nb-NO" dirty="0" err="1" smtClean="0"/>
              <a:t>text</a:t>
            </a:r>
            <a:r>
              <a:rPr lang="nb-NO" dirty="0" smtClean="0"/>
              <a:t> styles</a:t>
            </a:r>
          </a:p>
          <a:p>
            <a:pPr lvl="1"/>
            <a:r>
              <a:rPr lang="nb-NO" dirty="0" smtClean="0"/>
              <a:t>Second </a:t>
            </a:r>
            <a:r>
              <a:rPr lang="nb-NO" dirty="0" err="1" smtClean="0"/>
              <a:t>level</a:t>
            </a:r>
            <a:endParaRPr lang="nb-NO" dirty="0" smtClean="0"/>
          </a:p>
          <a:p>
            <a:pPr lvl="2"/>
            <a:r>
              <a:rPr lang="nb-NO" dirty="0" smtClean="0"/>
              <a:t>Third </a:t>
            </a:r>
            <a:r>
              <a:rPr lang="nb-NO" dirty="0" err="1" smtClean="0"/>
              <a:t>level</a:t>
            </a:r>
            <a:endParaRPr lang="nb-NO" dirty="0" smtClean="0"/>
          </a:p>
          <a:p>
            <a:pPr lvl="3"/>
            <a:r>
              <a:rPr lang="nb-NO" dirty="0" err="1" smtClean="0"/>
              <a:t>Fourth</a:t>
            </a:r>
            <a:r>
              <a:rPr lang="nb-NO" dirty="0" smtClean="0"/>
              <a:t> </a:t>
            </a:r>
            <a:r>
              <a:rPr lang="nb-NO" dirty="0" err="1" smtClean="0"/>
              <a:t>level</a:t>
            </a:r>
            <a:endParaRPr lang="nb-NO" dirty="0" smtClean="0"/>
          </a:p>
          <a:p>
            <a:pPr lvl="4"/>
            <a:r>
              <a:rPr lang="nb-NO" dirty="0" smtClean="0"/>
              <a:t>Fifth </a:t>
            </a:r>
            <a:r>
              <a:rPr lang="nb-NO" dirty="0" err="1" smtClean="0"/>
              <a:t>level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44821520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ilde – 3 per 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res_RK_ori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21" y="723305"/>
            <a:ext cx="5995891" cy="5069830"/>
          </a:xfrm>
        </p:spPr>
        <p:txBody>
          <a:bodyPr>
            <a:normAutofit/>
          </a:bodyPr>
          <a:lstStyle>
            <a:lvl1pPr marL="0" indent="0">
              <a:buNone/>
              <a:defRPr/>
            </a:lvl1pPr>
          </a:lstStyle>
          <a:p>
            <a:pPr lvl="0"/>
            <a:endParaRPr lang="en-US" noProof="0" dirty="0">
              <a:sym typeface="Arial Narrow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6144726" y="723306"/>
            <a:ext cx="2999275" cy="2529628"/>
          </a:xfrm>
        </p:spPr>
        <p:txBody>
          <a:bodyPr>
            <a:normAutofit/>
          </a:bodyPr>
          <a:lstStyle>
            <a:lvl1pPr marL="0" indent="0">
              <a:buNone/>
              <a:defRPr/>
            </a:lvl1pPr>
          </a:lstStyle>
          <a:p>
            <a:pPr lvl="0"/>
            <a:endParaRPr lang="en-US" noProof="0" dirty="0">
              <a:sym typeface="Arial Narrow"/>
            </a:endParaRPr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6144726" y="3359239"/>
            <a:ext cx="2999275" cy="2433897"/>
          </a:xfrm>
        </p:spPr>
        <p:txBody>
          <a:bodyPr>
            <a:normAutofit/>
          </a:bodyPr>
          <a:lstStyle>
            <a:lvl1pPr marL="0" indent="0">
              <a:buNone/>
              <a:defRPr/>
            </a:lvl1pPr>
          </a:lstStyle>
          <a:p>
            <a:pPr lvl="0"/>
            <a:endParaRPr lang="en-US" noProof="0" dirty="0">
              <a:sym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1249549372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res_RK_ori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690935"/>
            <a:ext cx="9144000" cy="5102200"/>
          </a:xfrm>
        </p:spPr>
        <p:txBody>
          <a:bodyPr>
            <a:normAutofit/>
          </a:bodyPr>
          <a:lstStyle>
            <a:lvl1pPr marL="0" indent="0">
              <a:buNone/>
              <a:defRPr/>
            </a:lvl1pPr>
          </a:lstStyle>
          <a:p>
            <a:pPr lvl="0"/>
            <a:endParaRPr lang="en-US" noProof="0" dirty="0">
              <a:sym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4275360139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res_RK_orig19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727" y="4733366"/>
            <a:ext cx="7804547" cy="978946"/>
          </a:xfrm>
        </p:spPr>
        <p:txBody>
          <a:bodyPr/>
          <a:lstStyle/>
          <a:p>
            <a:r>
              <a:rPr lang="nb-NO" dirty="0" err="1" smtClean="0"/>
              <a:t>Click</a:t>
            </a:r>
            <a:r>
              <a:rPr lang="nb-NO" dirty="0" smtClean="0"/>
              <a:t> to </a:t>
            </a:r>
            <a:r>
              <a:rPr lang="nb-NO" dirty="0" err="1" smtClean="0"/>
              <a:t>edit</a:t>
            </a:r>
            <a:r>
              <a:rPr lang="nb-NO" dirty="0" smtClean="0"/>
              <a:t> Master </a:t>
            </a:r>
            <a:r>
              <a:rPr lang="nb-NO" dirty="0" err="1" smtClean="0"/>
              <a:t>title</a:t>
            </a:r>
            <a:r>
              <a:rPr lang="nb-NO" dirty="0" smtClean="0"/>
              <a:t>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3328596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Standard 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07078" y="130622"/>
            <a:ext cx="8229600" cy="778098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38220" y="1124744"/>
            <a:ext cx="8115328" cy="4876024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 bwMode="auto">
          <a:xfrm>
            <a:off x="3675063" y="6572250"/>
            <a:ext cx="1800225" cy="2603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40" tIns="45671" rIns="91340" bIns="45671" numCol="1" anchor="t" anchorCtr="0" compatLnSpc="1">
            <a:prstTxWarp prst="textNoShape">
              <a:avLst/>
            </a:prstTxWarp>
          </a:bodyPr>
          <a:lstStyle>
            <a:lvl1pPr algn="ctr" defTabSz="409575">
              <a:defRPr sz="1400" smtClean="0">
                <a:solidFill>
                  <a:srgbClr val="000000"/>
                </a:solidFill>
                <a:latin typeface="Helvetica Light"/>
                <a:sym typeface="Helvetica Light"/>
              </a:defRPr>
            </a:lvl1pPr>
          </a:lstStyle>
          <a:p>
            <a:pPr>
              <a:defRPr/>
            </a:pPr>
            <a:r>
              <a:rPr lang="nb-NO" altLang="nb-NO"/>
              <a:t>17. november 2011</a:t>
            </a: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 bwMode="auto">
          <a:xfrm>
            <a:off x="6356350" y="6342063"/>
            <a:ext cx="2384425" cy="36036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40" tIns="45671" rIns="91340" bIns="45671" numCol="1" anchor="t" anchorCtr="0" compatLnSpc="1">
            <a:prstTxWarp prst="textNoShape">
              <a:avLst/>
            </a:prstTxWarp>
          </a:bodyPr>
          <a:lstStyle>
            <a:lvl1pPr algn="ctr" defTabSz="409575">
              <a:defRPr sz="1400" smtClean="0">
                <a:solidFill>
                  <a:srgbClr val="000000"/>
                </a:solidFill>
                <a:latin typeface="Helvetica Light"/>
                <a:sym typeface="Helvetica Light"/>
              </a:defRPr>
            </a:lvl1pPr>
          </a:lstStyle>
          <a:p>
            <a:pPr>
              <a:defRPr/>
            </a:pPr>
            <a:r>
              <a:rPr lang="nb-NO" altLang="nb-NO"/>
              <a:t>Hindrer og lindrer nød</a:t>
            </a: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 bwMode="auto">
          <a:xfrm>
            <a:off x="8105775" y="6578600"/>
            <a:ext cx="1019175" cy="2603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40" tIns="45671" rIns="91340" bIns="45671" numCol="1" anchor="t" anchorCtr="0" compatLnSpc="1">
            <a:prstTxWarp prst="textNoShape">
              <a:avLst/>
            </a:prstTxWarp>
          </a:bodyPr>
          <a:lstStyle>
            <a:lvl1pPr algn="ctr" defTabSz="409575">
              <a:defRPr sz="1400" smtClean="0">
                <a:solidFill>
                  <a:srgbClr val="000000"/>
                </a:solidFill>
                <a:latin typeface="Helvetica Light"/>
                <a:sym typeface="Helvetica Light"/>
              </a:defRPr>
            </a:lvl1pPr>
          </a:lstStyle>
          <a:p>
            <a:pPr>
              <a:defRPr/>
            </a:pPr>
            <a:fld id="{16151985-EEDF-45C8-B8A1-F25A8FF66E97}" type="slidenum">
              <a:rPr lang="nb-NO" altLang="nb-NO"/>
              <a:pPr>
                <a:defRPr/>
              </a:pPr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42308942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ilde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25735" y="188640"/>
            <a:ext cx="8006706" cy="792088"/>
          </a:xfrm>
        </p:spPr>
        <p:txBody>
          <a:bodyPr/>
          <a:lstStyle>
            <a:lvl1pPr algn="l">
              <a:defRPr sz="3200" b="1"/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611561" y="1083179"/>
            <a:ext cx="8532440" cy="4968552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6438" indent="0">
              <a:buNone/>
              <a:defRPr sz="2700"/>
            </a:lvl2pPr>
            <a:lvl3pPr marL="912888" indent="0">
              <a:buNone/>
              <a:defRPr sz="2400"/>
            </a:lvl3pPr>
            <a:lvl4pPr marL="1369341" indent="0">
              <a:buNone/>
              <a:defRPr sz="2000"/>
            </a:lvl4pPr>
            <a:lvl5pPr marL="1825783" indent="0">
              <a:buNone/>
              <a:defRPr sz="2000"/>
            </a:lvl5pPr>
            <a:lvl6pPr marL="2282224" indent="0">
              <a:buNone/>
              <a:defRPr sz="2000"/>
            </a:lvl6pPr>
            <a:lvl7pPr marL="2738675" indent="0">
              <a:buNone/>
              <a:defRPr sz="2000"/>
            </a:lvl7pPr>
            <a:lvl8pPr marL="3195118" indent="0">
              <a:buNone/>
              <a:defRPr sz="2000"/>
            </a:lvl8pPr>
            <a:lvl9pPr marL="3651563" indent="0">
              <a:buNone/>
              <a:defRPr sz="2000"/>
            </a:lvl9pPr>
          </a:lstStyle>
          <a:p>
            <a:pPr lvl="0"/>
            <a:r>
              <a:rPr lang="nb-NO" noProof="0" smtClean="0">
                <a:sym typeface="Arial Narrow"/>
              </a:rPr>
              <a:t>Klikk ikonet for å legge til et bilde</a:t>
            </a:r>
            <a:endParaRPr lang="nb-NO" noProof="0">
              <a:sym typeface="Arial Narrow"/>
            </a:endParaRPr>
          </a:p>
        </p:txBody>
      </p:sp>
      <p:sp>
        <p:nvSpPr>
          <p:cNvPr id="4" name="Plassholder for dato 4"/>
          <p:cNvSpPr>
            <a:spLocks noGrp="1"/>
          </p:cNvSpPr>
          <p:nvPr>
            <p:ph type="dt" sz="half" idx="10"/>
          </p:nvPr>
        </p:nvSpPr>
        <p:spPr bwMode="auto">
          <a:xfrm>
            <a:off x="3675063" y="6572250"/>
            <a:ext cx="1800225" cy="2603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4213" tIns="32102" rIns="64213" bIns="32102" numCol="1" anchor="t" anchorCtr="0" compatLnSpc="1">
            <a:prstTxWarp prst="textNoShape">
              <a:avLst/>
            </a:prstTxWarp>
          </a:bodyPr>
          <a:lstStyle>
            <a:lvl1pPr algn="ctr" defTabSz="409575">
              <a:defRPr sz="2600" smtClean="0">
                <a:solidFill>
                  <a:srgbClr val="7F7F7F"/>
                </a:solidFill>
                <a:latin typeface="Helvetica Light"/>
                <a:sym typeface="Helvetica Light"/>
              </a:defRPr>
            </a:lvl1pPr>
          </a:lstStyle>
          <a:p>
            <a:pPr>
              <a:defRPr/>
            </a:pPr>
            <a:r>
              <a:rPr lang="nb-NO" altLang="nb-NO"/>
              <a:t>17. november 2011</a:t>
            </a:r>
          </a:p>
        </p:txBody>
      </p:sp>
      <p:sp>
        <p:nvSpPr>
          <p:cNvPr id="5" name="Plassholder for bunntekst 5"/>
          <p:cNvSpPr>
            <a:spLocks noGrp="1"/>
          </p:cNvSpPr>
          <p:nvPr>
            <p:ph type="ftr" sz="quarter" idx="11"/>
          </p:nvPr>
        </p:nvSpPr>
        <p:spPr bwMode="auto">
          <a:xfrm>
            <a:off x="6356350" y="6342063"/>
            <a:ext cx="2384425" cy="36036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4213" tIns="32102" rIns="64213" bIns="32102" numCol="1" anchor="t" anchorCtr="0" compatLnSpc="1">
            <a:prstTxWarp prst="textNoShape">
              <a:avLst/>
            </a:prstTxWarp>
          </a:bodyPr>
          <a:lstStyle>
            <a:lvl1pPr algn="ctr" defTabSz="409575">
              <a:defRPr sz="2600" smtClean="0">
                <a:solidFill>
                  <a:srgbClr val="7F7F7F"/>
                </a:solidFill>
                <a:latin typeface="Helvetica Light"/>
                <a:sym typeface="Helvetica Light"/>
              </a:defRPr>
            </a:lvl1pPr>
          </a:lstStyle>
          <a:p>
            <a:pPr>
              <a:defRPr/>
            </a:pPr>
            <a:r>
              <a:rPr lang="nb-NO" altLang="nb-NO"/>
              <a:t>Hindrer og lindrer nød</a:t>
            </a:r>
          </a:p>
        </p:txBody>
      </p:sp>
      <p:sp>
        <p:nvSpPr>
          <p:cNvPr id="6" name="Plassholder for lysbildenummer 6"/>
          <p:cNvSpPr>
            <a:spLocks noGrp="1"/>
          </p:cNvSpPr>
          <p:nvPr>
            <p:ph type="sldNum" sz="quarter" idx="12"/>
          </p:nvPr>
        </p:nvSpPr>
        <p:spPr bwMode="auto">
          <a:xfrm>
            <a:off x="8105775" y="6578600"/>
            <a:ext cx="1019175" cy="2603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4213" tIns="32102" rIns="64213" bIns="32102" numCol="1" anchor="t" anchorCtr="0" compatLnSpc="1">
            <a:prstTxWarp prst="textNoShape">
              <a:avLst/>
            </a:prstTxWarp>
          </a:bodyPr>
          <a:lstStyle>
            <a:lvl1pPr algn="ctr" defTabSz="409575">
              <a:defRPr sz="2600" smtClean="0">
                <a:solidFill>
                  <a:srgbClr val="000000"/>
                </a:solidFill>
                <a:latin typeface="Helvetica Light"/>
                <a:sym typeface="Helvetica Light"/>
              </a:defRPr>
            </a:lvl1pPr>
          </a:lstStyle>
          <a:p>
            <a:pPr>
              <a:defRPr/>
            </a:pPr>
            <a:fld id="{6F20B733-E003-45D0-A920-F8CACA301A22}" type="slidenum">
              <a:rPr lang="nb-NO" altLang="nb-NO"/>
              <a:pPr>
                <a:defRPr/>
              </a:pPr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32411282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3675063" y="6572250"/>
            <a:ext cx="1800225" cy="2603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40" tIns="45671" rIns="91340" bIns="45671" numCol="1" anchor="t" anchorCtr="0" compatLnSpc="1">
            <a:prstTxWarp prst="textNoShape">
              <a:avLst/>
            </a:prstTxWarp>
          </a:bodyPr>
          <a:lstStyle>
            <a:lvl1pPr algn="ctr" defTabSz="409575">
              <a:defRPr sz="1400" smtClean="0">
                <a:solidFill>
                  <a:srgbClr val="7F7F7F"/>
                </a:solidFill>
                <a:latin typeface="Helvetica Light"/>
                <a:sym typeface="Helvetica Light"/>
              </a:defRPr>
            </a:lvl1pPr>
          </a:lstStyle>
          <a:p>
            <a:pPr>
              <a:defRPr/>
            </a:pPr>
            <a:r>
              <a:rPr lang="nb-NO" altLang="nb-NO"/>
              <a:t>17. november 2011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6356350" y="6342063"/>
            <a:ext cx="2384425" cy="36036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40" tIns="45671" rIns="91340" bIns="45671" numCol="1" anchor="t" anchorCtr="0" compatLnSpc="1">
            <a:prstTxWarp prst="textNoShape">
              <a:avLst/>
            </a:prstTxWarp>
          </a:bodyPr>
          <a:lstStyle>
            <a:lvl1pPr algn="ctr" defTabSz="409575">
              <a:defRPr sz="1400" smtClean="0">
                <a:solidFill>
                  <a:srgbClr val="7F7F7F"/>
                </a:solidFill>
                <a:latin typeface="Helvetica Light"/>
                <a:sym typeface="Helvetica Light"/>
              </a:defRPr>
            </a:lvl1pPr>
          </a:lstStyle>
          <a:p>
            <a:pPr>
              <a:defRPr/>
            </a:pPr>
            <a:r>
              <a:rPr lang="nb-NO" altLang="nb-NO"/>
              <a:t>Hindrer og lindrer nød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8105775" y="6578600"/>
            <a:ext cx="1019175" cy="2603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40" tIns="45671" rIns="91340" bIns="45671" numCol="1" anchor="t" anchorCtr="0" compatLnSpc="1">
            <a:prstTxWarp prst="textNoShape">
              <a:avLst/>
            </a:prstTxWarp>
          </a:bodyPr>
          <a:lstStyle>
            <a:lvl1pPr algn="ctr" defTabSz="409575">
              <a:defRPr sz="1400" smtClean="0">
                <a:solidFill>
                  <a:srgbClr val="000000"/>
                </a:solidFill>
                <a:latin typeface="Helvetica Light"/>
                <a:sym typeface="Helvetica Light"/>
              </a:defRPr>
            </a:lvl1pPr>
          </a:lstStyle>
          <a:p>
            <a:pPr>
              <a:defRPr/>
            </a:pPr>
            <a:fld id="{1F5EB8D9-A58B-4E74-A52E-84E8465F6D41}" type="slidenum">
              <a:rPr lang="nb-NO" altLang="nb-NO"/>
              <a:pPr>
                <a:defRPr/>
              </a:pPr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13958023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tel – øver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res_RK_orig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19" name="Shape 19"/>
          <p:cNvSpPr>
            <a:spLocks noGrp="1"/>
          </p:cNvSpPr>
          <p:nvPr>
            <p:ph type="title"/>
          </p:nvPr>
        </p:nvSpPr>
        <p:spPr>
          <a:xfrm>
            <a:off x="669727" y="562570"/>
            <a:ext cx="7804547" cy="151804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400"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pPr lvl="0"/>
            <a:r>
              <a:rPr lang="nb-NO" dirty="0" err="1" smtClean="0"/>
              <a:t>Click</a:t>
            </a:r>
            <a:r>
              <a:rPr lang="nb-NO" dirty="0" smtClean="0"/>
              <a:t> to </a:t>
            </a:r>
            <a:r>
              <a:rPr lang="nb-NO" dirty="0" err="1" smtClean="0"/>
              <a:t>edit</a:t>
            </a:r>
            <a:r>
              <a:rPr lang="nb-NO" dirty="0" smtClean="0"/>
              <a:t> Master </a:t>
            </a:r>
            <a:r>
              <a:rPr lang="nb-NO" dirty="0" err="1" smtClean="0"/>
              <a:t>title</a:t>
            </a:r>
            <a:r>
              <a:rPr lang="nb-NO" dirty="0" smtClean="0"/>
              <a:t>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65674555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ilde – vertik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res_RK_ori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15" name="Shape 15"/>
          <p:cNvSpPr>
            <a:spLocks noGrp="1"/>
          </p:cNvSpPr>
          <p:nvPr>
            <p:ph type="title"/>
          </p:nvPr>
        </p:nvSpPr>
        <p:spPr>
          <a:xfrm>
            <a:off x="402330" y="744519"/>
            <a:ext cx="3714751" cy="250589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400"/>
            </a:lvl1pPr>
          </a:lstStyle>
          <a:p>
            <a:pPr lvl="0"/>
            <a:r>
              <a:rPr lang="nb-NO" dirty="0" err="1" smtClean="0"/>
              <a:t>Click</a:t>
            </a:r>
            <a:r>
              <a:rPr lang="nb-NO" dirty="0" smtClean="0"/>
              <a:t> to </a:t>
            </a:r>
            <a:r>
              <a:rPr lang="nb-NO" dirty="0" err="1" smtClean="0"/>
              <a:t>edit</a:t>
            </a:r>
            <a:r>
              <a:rPr lang="nb-NO" dirty="0" smtClean="0"/>
              <a:t> Master </a:t>
            </a:r>
            <a:r>
              <a:rPr lang="nb-NO" dirty="0" err="1" smtClean="0"/>
              <a:t>title</a:t>
            </a:r>
            <a:r>
              <a:rPr lang="nb-NO" dirty="0" smtClean="0"/>
              <a:t> style</a:t>
            </a:r>
            <a:endParaRPr dirty="0"/>
          </a:p>
        </p:txBody>
      </p:sp>
      <p:sp>
        <p:nvSpPr>
          <p:cNvPr id="16" name="Shape 16"/>
          <p:cNvSpPr>
            <a:spLocks noGrp="1"/>
          </p:cNvSpPr>
          <p:nvPr>
            <p:ph type="body" idx="1"/>
          </p:nvPr>
        </p:nvSpPr>
        <p:spPr>
          <a:xfrm>
            <a:off x="402330" y="3436280"/>
            <a:ext cx="3714751" cy="2251036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SzTx/>
              <a:buNone/>
              <a:defRPr sz="2200"/>
            </a:lvl1pPr>
            <a:lvl2pPr marL="0" indent="160679">
              <a:spcBef>
                <a:spcPts val="0"/>
              </a:spcBef>
              <a:buSzTx/>
              <a:buNone/>
              <a:defRPr sz="2200"/>
            </a:lvl2pPr>
            <a:lvl3pPr marL="0" indent="321357">
              <a:spcBef>
                <a:spcPts val="0"/>
              </a:spcBef>
              <a:buSzTx/>
              <a:buNone/>
              <a:defRPr sz="2200"/>
            </a:lvl3pPr>
            <a:lvl4pPr marL="0" indent="482038">
              <a:spcBef>
                <a:spcPts val="0"/>
              </a:spcBef>
              <a:buSzTx/>
              <a:buNone/>
              <a:defRPr sz="2200"/>
            </a:lvl4pPr>
            <a:lvl5pPr marL="0" indent="642717">
              <a:spcBef>
                <a:spcPts val="0"/>
              </a:spcBef>
              <a:buSzTx/>
              <a:buNone/>
              <a:defRPr sz="2200"/>
            </a:lvl5pPr>
          </a:lstStyle>
          <a:p>
            <a:pPr lvl="0"/>
            <a:r>
              <a:rPr lang="nb-NO" dirty="0" err="1" smtClean="0"/>
              <a:t>Click</a:t>
            </a:r>
            <a:r>
              <a:rPr lang="nb-NO" dirty="0" smtClean="0"/>
              <a:t> to </a:t>
            </a:r>
            <a:r>
              <a:rPr lang="nb-NO" dirty="0" err="1" smtClean="0"/>
              <a:t>edit</a:t>
            </a:r>
            <a:r>
              <a:rPr lang="nb-NO" dirty="0" smtClean="0"/>
              <a:t> Master </a:t>
            </a:r>
            <a:r>
              <a:rPr lang="nb-NO" dirty="0" err="1" smtClean="0"/>
              <a:t>text</a:t>
            </a:r>
            <a:r>
              <a:rPr lang="nb-NO" dirty="0" smtClean="0"/>
              <a:t> styles</a:t>
            </a:r>
          </a:p>
          <a:p>
            <a:pPr lvl="1"/>
            <a:r>
              <a:rPr lang="nb-NO" dirty="0" smtClean="0"/>
              <a:t>Second </a:t>
            </a:r>
            <a:r>
              <a:rPr lang="nb-NO" dirty="0" err="1" smtClean="0"/>
              <a:t>level</a:t>
            </a:r>
            <a:endParaRPr lang="nb-NO" dirty="0" smtClean="0"/>
          </a:p>
          <a:p>
            <a:pPr lvl="2"/>
            <a:r>
              <a:rPr lang="nb-NO" dirty="0" smtClean="0"/>
              <a:t>Third </a:t>
            </a:r>
            <a:r>
              <a:rPr lang="nb-NO" dirty="0" err="1" smtClean="0"/>
              <a:t>level</a:t>
            </a:r>
            <a:endParaRPr lang="nb-NO" dirty="0" smtClean="0"/>
          </a:p>
          <a:p>
            <a:pPr lvl="3"/>
            <a:r>
              <a:rPr lang="nb-NO" dirty="0" err="1" smtClean="0"/>
              <a:t>Fourth</a:t>
            </a:r>
            <a:r>
              <a:rPr lang="nb-NO" dirty="0" smtClean="0"/>
              <a:t> </a:t>
            </a:r>
            <a:r>
              <a:rPr lang="nb-NO" dirty="0" err="1" smtClean="0"/>
              <a:t>level</a:t>
            </a:r>
            <a:endParaRPr lang="nb-NO" dirty="0" smtClean="0"/>
          </a:p>
          <a:p>
            <a:pPr lvl="4"/>
            <a:r>
              <a:rPr lang="nb-NO" dirty="0" smtClean="0"/>
              <a:t>Fifth </a:t>
            </a:r>
            <a:r>
              <a:rPr lang="nb-NO" dirty="0" err="1" smtClean="0"/>
              <a:t>level</a:t>
            </a:r>
            <a:endParaRPr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358721" y="744513"/>
            <a:ext cx="4539443" cy="4942804"/>
          </a:xfrm>
        </p:spPr>
        <p:txBody>
          <a:bodyPr>
            <a:normAutofit/>
          </a:bodyPr>
          <a:lstStyle>
            <a:lvl1pPr marL="0" indent="0">
              <a:buNone/>
              <a:defRPr/>
            </a:lvl1pPr>
          </a:lstStyle>
          <a:p>
            <a:pPr lvl="0"/>
            <a:endParaRPr lang="en-US" noProof="0" dirty="0">
              <a:sym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1677872778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For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204864"/>
            <a:ext cx="7772400" cy="1296144"/>
          </a:xfrm>
        </p:spPr>
        <p:txBody>
          <a:bodyPr/>
          <a:lstStyle>
            <a:lvl1pPr algn="ctr">
              <a:defRPr/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645024"/>
            <a:ext cx="6400800" cy="69492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b-NO" smtClean="0"/>
              <a:t>Klikk for å redigere undertittelstil i malen</a:t>
            </a:r>
            <a:endParaRPr lang="nb-NO" dirty="0"/>
          </a:p>
        </p:txBody>
      </p:sp>
      <p:sp>
        <p:nvSpPr>
          <p:cNvPr id="10" name="Plassholder for dato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17. november 2011</a:t>
            </a:r>
            <a:endParaRPr lang="nb-NO" dirty="0"/>
          </a:p>
        </p:txBody>
      </p:sp>
      <p:sp>
        <p:nvSpPr>
          <p:cNvPr id="11" name="Plassholder for lysbildenumm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680D7D8-1BB6-4805-8F5E-B8BDB0AA76E2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2" name="Plassholder for bunntekst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b-NO" smtClean="0"/>
              <a:t>Hindrer og lindrer nød</a:t>
            </a:r>
            <a:endParaRPr lang="nb-NO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tel og punktteg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>
              <a:defRPr sz="3400"/>
            </a:lvl1pPr>
          </a:lstStyle>
          <a:p>
            <a:pPr lvl="0"/>
            <a:r>
              <a:rPr lang="nb-NO" dirty="0" err="1" smtClean="0"/>
              <a:t>Click</a:t>
            </a:r>
            <a:r>
              <a:rPr lang="nb-NO" dirty="0" smtClean="0"/>
              <a:t> to </a:t>
            </a:r>
            <a:r>
              <a:rPr lang="nb-NO" dirty="0" err="1" smtClean="0"/>
              <a:t>edit</a:t>
            </a:r>
            <a:r>
              <a:rPr lang="nb-NO" dirty="0" smtClean="0"/>
              <a:t> Master </a:t>
            </a:r>
            <a:r>
              <a:rPr lang="nb-NO" dirty="0" err="1" smtClean="0"/>
              <a:t>title</a:t>
            </a:r>
            <a:r>
              <a:rPr lang="nb-NO" dirty="0" smtClean="0"/>
              <a:t> style</a:t>
            </a:r>
            <a:endParaRPr dirty="0"/>
          </a:p>
        </p:txBody>
      </p:sp>
      <p:sp>
        <p:nvSpPr>
          <p:cNvPr id="22" name="Shape 22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>
              <a:defRPr sz="2200"/>
            </a:lvl1pPr>
            <a:lvl2pPr>
              <a:defRPr sz="22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</a:lstStyle>
          <a:p>
            <a:pPr lvl="0"/>
            <a:r>
              <a:rPr lang="nb-NO" dirty="0" err="1" smtClean="0"/>
              <a:t>Click</a:t>
            </a:r>
            <a:r>
              <a:rPr lang="nb-NO" dirty="0" smtClean="0"/>
              <a:t> to </a:t>
            </a:r>
            <a:r>
              <a:rPr lang="nb-NO" dirty="0" err="1" smtClean="0"/>
              <a:t>edit</a:t>
            </a:r>
            <a:r>
              <a:rPr lang="nb-NO" dirty="0" smtClean="0"/>
              <a:t> Master </a:t>
            </a:r>
            <a:r>
              <a:rPr lang="nb-NO" dirty="0" err="1" smtClean="0"/>
              <a:t>text</a:t>
            </a:r>
            <a:r>
              <a:rPr lang="nb-NO" dirty="0" smtClean="0"/>
              <a:t> styles</a:t>
            </a:r>
          </a:p>
          <a:p>
            <a:pPr lvl="1"/>
            <a:r>
              <a:rPr lang="nb-NO" dirty="0" smtClean="0"/>
              <a:t>Second </a:t>
            </a:r>
            <a:r>
              <a:rPr lang="nb-NO" dirty="0" err="1" smtClean="0"/>
              <a:t>level</a:t>
            </a:r>
            <a:endParaRPr lang="nb-NO" dirty="0" smtClean="0"/>
          </a:p>
          <a:p>
            <a:pPr lvl="2"/>
            <a:r>
              <a:rPr lang="nb-NO" dirty="0" smtClean="0"/>
              <a:t>Third </a:t>
            </a:r>
            <a:r>
              <a:rPr lang="nb-NO" dirty="0" err="1" smtClean="0"/>
              <a:t>level</a:t>
            </a:r>
            <a:endParaRPr lang="nb-NO" dirty="0" smtClean="0"/>
          </a:p>
          <a:p>
            <a:pPr lvl="3"/>
            <a:r>
              <a:rPr lang="nb-NO" dirty="0" err="1" smtClean="0"/>
              <a:t>Fourth</a:t>
            </a:r>
            <a:r>
              <a:rPr lang="nb-NO" dirty="0" smtClean="0"/>
              <a:t> </a:t>
            </a:r>
            <a:r>
              <a:rPr lang="nb-NO" dirty="0" err="1" smtClean="0"/>
              <a:t>level</a:t>
            </a:r>
            <a:endParaRPr lang="nb-NO" dirty="0" smtClean="0"/>
          </a:p>
          <a:p>
            <a:pPr lvl="4"/>
            <a:r>
              <a:rPr lang="nb-NO" dirty="0" smtClean="0"/>
              <a:t>Fifth </a:t>
            </a:r>
            <a:r>
              <a:rPr lang="nb-NO" dirty="0" err="1" smtClean="0"/>
              <a:t>level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01529423"/>
      </p:ext>
    </p:extLst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unktteg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>
            <a:spLocks noGrp="1"/>
          </p:cNvSpPr>
          <p:nvPr>
            <p:ph type="body" idx="1"/>
          </p:nvPr>
        </p:nvSpPr>
        <p:spPr>
          <a:xfrm>
            <a:off x="669727" y="892969"/>
            <a:ext cx="7804547" cy="4826239"/>
          </a:xfrm>
          <a:prstGeom prst="rect">
            <a:avLst/>
          </a:prstGeom>
        </p:spPr>
        <p:txBody>
          <a:bodyPr>
            <a:normAutofit/>
          </a:bodyPr>
          <a:lstStyle>
            <a:lvl1pPr marL="312432" indent="-312432">
              <a:buSzPct val="75000"/>
              <a:buChar char="•"/>
              <a:defRPr sz="2200"/>
            </a:lvl1pPr>
            <a:lvl2pPr marL="624864" indent="-312432">
              <a:buSzPct val="75000"/>
              <a:buChar char="•"/>
              <a:defRPr sz="2200"/>
            </a:lvl2pPr>
            <a:lvl3pPr marL="937296" indent="-312432">
              <a:buSzPct val="75000"/>
              <a:buChar char="•"/>
              <a:defRPr sz="2200"/>
            </a:lvl3pPr>
            <a:lvl4pPr marL="1249728" indent="-312432">
              <a:buSzPct val="75000"/>
              <a:buChar char="•"/>
              <a:defRPr sz="2200"/>
            </a:lvl4pPr>
            <a:lvl5pPr marL="1562160" indent="-312432">
              <a:buSzPct val="75000"/>
              <a:buChar char="•"/>
              <a:defRPr sz="2200"/>
            </a:lvl5pPr>
          </a:lstStyle>
          <a:p>
            <a:pPr lvl="0"/>
            <a:r>
              <a:rPr lang="nb-NO" dirty="0" err="1" smtClean="0"/>
              <a:t>Click</a:t>
            </a:r>
            <a:r>
              <a:rPr lang="nb-NO" dirty="0" smtClean="0"/>
              <a:t> to </a:t>
            </a:r>
            <a:r>
              <a:rPr lang="nb-NO" dirty="0" err="1" smtClean="0"/>
              <a:t>edit</a:t>
            </a:r>
            <a:r>
              <a:rPr lang="nb-NO" dirty="0" smtClean="0"/>
              <a:t> Master </a:t>
            </a:r>
            <a:r>
              <a:rPr lang="nb-NO" dirty="0" err="1" smtClean="0"/>
              <a:t>text</a:t>
            </a:r>
            <a:r>
              <a:rPr lang="nb-NO" dirty="0" smtClean="0"/>
              <a:t> styles</a:t>
            </a:r>
          </a:p>
          <a:p>
            <a:pPr lvl="1"/>
            <a:r>
              <a:rPr lang="nb-NO" dirty="0" smtClean="0"/>
              <a:t>Second </a:t>
            </a:r>
            <a:r>
              <a:rPr lang="nb-NO" dirty="0" err="1" smtClean="0"/>
              <a:t>level</a:t>
            </a:r>
            <a:endParaRPr lang="nb-NO" dirty="0" smtClean="0"/>
          </a:p>
          <a:p>
            <a:pPr lvl="2"/>
            <a:r>
              <a:rPr lang="nb-NO" dirty="0" smtClean="0"/>
              <a:t>Third </a:t>
            </a:r>
            <a:r>
              <a:rPr lang="nb-NO" dirty="0" err="1" smtClean="0"/>
              <a:t>level</a:t>
            </a:r>
            <a:endParaRPr lang="nb-NO" dirty="0" smtClean="0"/>
          </a:p>
          <a:p>
            <a:pPr lvl="3"/>
            <a:r>
              <a:rPr lang="nb-NO" dirty="0" err="1" smtClean="0"/>
              <a:t>Fourth</a:t>
            </a:r>
            <a:r>
              <a:rPr lang="nb-NO" dirty="0" smtClean="0"/>
              <a:t> </a:t>
            </a:r>
            <a:r>
              <a:rPr lang="nb-NO" dirty="0" err="1" smtClean="0"/>
              <a:t>level</a:t>
            </a:r>
            <a:endParaRPr lang="nb-NO" dirty="0" smtClean="0"/>
          </a:p>
          <a:p>
            <a:pPr lvl="4"/>
            <a:r>
              <a:rPr lang="nb-NO" dirty="0" smtClean="0"/>
              <a:t>Fifth </a:t>
            </a:r>
            <a:r>
              <a:rPr lang="nb-NO" dirty="0" err="1" smtClean="0"/>
              <a:t>level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39796790"/>
      </p:ext>
    </p:extLst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ilde – 3 per 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res_RK_ori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" y="723305"/>
            <a:ext cx="5995891" cy="5069830"/>
          </a:xfrm>
        </p:spPr>
        <p:txBody>
          <a:bodyPr>
            <a:normAutofit/>
          </a:bodyPr>
          <a:lstStyle>
            <a:lvl1pPr marL="0" indent="0">
              <a:buNone/>
              <a:defRPr/>
            </a:lvl1pPr>
          </a:lstStyle>
          <a:p>
            <a:pPr lvl="0"/>
            <a:endParaRPr lang="en-US" noProof="0" dirty="0">
              <a:sym typeface="Arial Narrow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6144726" y="723306"/>
            <a:ext cx="2999275" cy="2529628"/>
          </a:xfrm>
        </p:spPr>
        <p:txBody>
          <a:bodyPr>
            <a:normAutofit/>
          </a:bodyPr>
          <a:lstStyle>
            <a:lvl1pPr marL="0" indent="0">
              <a:buNone/>
              <a:defRPr/>
            </a:lvl1pPr>
          </a:lstStyle>
          <a:p>
            <a:pPr lvl="0"/>
            <a:endParaRPr lang="en-US" noProof="0" dirty="0">
              <a:sym typeface="Arial Narrow"/>
            </a:endParaRPr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6144726" y="3359239"/>
            <a:ext cx="2999275" cy="2433897"/>
          </a:xfrm>
        </p:spPr>
        <p:txBody>
          <a:bodyPr>
            <a:normAutofit/>
          </a:bodyPr>
          <a:lstStyle>
            <a:lvl1pPr marL="0" indent="0">
              <a:buNone/>
              <a:defRPr/>
            </a:lvl1pPr>
          </a:lstStyle>
          <a:p>
            <a:pPr lvl="0"/>
            <a:endParaRPr lang="en-US" noProof="0" dirty="0">
              <a:sym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372924822"/>
      </p:ext>
    </p:extLst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res_RK_ori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690935"/>
            <a:ext cx="9144000" cy="5102200"/>
          </a:xfrm>
        </p:spPr>
        <p:txBody>
          <a:bodyPr>
            <a:normAutofit/>
          </a:bodyPr>
          <a:lstStyle>
            <a:lvl1pPr marL="0" indent="0">
              <a:buNone/>
              <a:defRPr/>
            </a:lvl1pPr>
          </a:lstStyle>
          <a:p>
            <a:pPr lvl="0"/>
            <a:endParaRPr lang="en-US" noProof="0" dirty="0">
              <a:sym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197028545"/>
      </p:ext>
    </p:extLst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res_RK_orig19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727" y="4733366"/>
            <a:ext cx="7804547" cy="978946"/>
          </a:xfrm>
        </p:spPr>
        <p:txBody>
          <a:bodyPr/>
          <a:lstStyle/>
          <a:p>
            <a:r>
              <a:rPr lang="nb-NO" dirty="0" err="1" smtClean="0"/>
              <a:t>Click</a:t>
            </a:r>
            <a:r>
              <a:rPr lang="nb-NO" dirty="0" smtClean="0"/>
              <a:t> to </a:t>
            </a:r>
            <a:r>
              <a:rPr lang="nb-NO" dirty="0" err="1" smtClean="0"/>
              <a:t>edit</a:t>
            </a:r>
            <a:r>
              <a:rPr lang="nb-NO" dirty="0" smtClean="0"/>
              <a:t> Master </a:t>
            </a:r>
            <a:r>
              <a:rPr lang="nb-NO" dirty="0" err="1" smtClean="0"/>
              <a:t>title</a:t>
            </a:r>
            <a:r>
              <a:rPr lang="nb-NO" dirty="0" smtClean="0"/>
              <a:t>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031677"/>
      </p:ext>
    </p:extLst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Standard 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07078" y="130622"/>
            <a:ext cx="8229600" cy="778098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38220" y="1124744"/>
            <a:ext cx="8115328" cy="4876024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 bwMode="auto">
          <a:xfrm>
            <a:off x="3675063" y="6572250"/>
            <a:ext cx="1800225" cy="2603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7" tIns="45704" rIns="91407" bIns="45704" numCol="1" anchor="t" anchorCtr="0" compatLnSpc="1">
            <a:prstTxWarp prst="textNoShape">
              <a:avLst/>
            </a:prstTxWarp>
          </a:bodyPr>
          <a:lstStyle>
            <a:lvl1pPr algn="ctr" defTabSz="409575">
              <a:defRPr sz="1400" smtClean="0">
                <a:solidFill>
                  <a:srgbClr val="000000"/>
                </a:solidFill>
                <a:latin typeface="Helvetica Light"/>
                <a:sym typeface="Helvetica Light"/>
              </a:defRPr>
            </a:lvl1pPr>
          </a:lstStyle>
          <a:p>
            <a:pPr>
              <a:defRPr/>
            </a:pPr>
            <a:r>
              <a:rPr lang="nb-NO" altLang="nb-NO"/>
              <a:t>17. november 2011</a:t>
            </a: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 bwMode="auto">
          <a:xfrm>
            <a:off x="6356350" y="6342063"/>
            <a:ext cx="2384425" cy="36036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7" tIns="45704" rIns="91407" bIns="45704" numCol="1" anchor="t" anchorCtr="0" compatLnSpc="1">
            <a:prstTxWarp prst="textNoShape">
              <a:avLst/>
            </a:prstTxWarp>
          </a:bodyPr>
          <a:lstStyle>
            <a:lvl1pPr algn="ctr" defTabSz="409575">
              <a:defRPr sz="1400" smtClean="0">
                <a:solidFill>
                  <a:srgbClr val="000000"/>
                </a:solidFill>
                <a:latin typeface="Helvetica Light"/>
                <a:sym typeface="Helvetica Light"/>
              </a:defRPr>
            </a:lvl1pPr>
          </a:lstStyle>
          <a:p>
            <a:pPr>
              <a:defRPr/>
            </a:pPr>
            <a:r>
              <a:rPr lang="nb-NO" altLang="nb-NO"/>
              <a:t>Hindrer og lindrer nød</a:t>
            </a: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 bwMode="auto">
          <a:xfrm>
            <a:off x="8105775" y="6578600"/>
            <a:ext cx="1019175" cy="2603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7" tIns="45704" rIns="91407" bIns="45704" numCol="1" anchor="t" anchorCtr="0" compatLnSpc="1">
            <a:prstTxWarp prst="textNoShape">
              <a:avLst/>
            </a:prstTxWarp>
          </a:bodyPr>
          <a:lstStyle>
            <a:lvl1pPr algn="ctr" defTabSz="409575">
              <a:defRPr sz="1400" smtClean="0">
                <a:solidFill>
                  <a:srgbClr val="000000"/>
                </a:solidFill>
                <a:latin typeface="Helvetica Light"/>
                <a:sym typeface="Helvetica Light"/>
              </a:defRPr>
            </a:lvl1pPr>
          </a:lstStyle>
          <a:p>
            <a:pPr>
              <a:defRPr/>
            </a:pPr>
            <a:fld id="{E17C2EAC-3882-427D-8399-AA4FDA502A53}" type="slidenum">
              <a:rPr lang="nb-NO" altLang="nb-NO"/>
              <a:pPr>
                <a:defRPr/>
              </a:pPr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420532936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ilde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25735" y="188640"/>
            <a:ext cx="8006706" cy="792088"/>
          </a:xfrm>
        </p:spPr>
        <p:txBody>
          <a:bodyPr/>
          <a:lstStyle>
            <a:lvl1pPr algn="l">
              <a:defRPr sz="3200" b="1"/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611561" y="1083179"/>
            <a:ext cx="8532440" cy="4968552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6770" indent="0">
              <a:buNone/>
              <a:defRPr sz="2700"/>
            </a:lvl2pPr>
            <a:lvl3pPr marL="913542" indent="0">
              <a:buNone/>
              <a:defRPr sz="2400"/>
            </a:lvl3pPr>
            <a:lvl4pPr marL="1370321" indent="0">
              <a:buNone/>
              <a:defRPr sz="2000"/>
            </a:lvl4pPr>
            <a:lvl5pPr marL="1827092" indent="0">
              <a:buNone/>
              <a:defRPr sz="2000"/>
            </a:lvl5pPr>
            <a:lvl6pPr marL="2283862" indent="0">
              <a:buNone/>
              <a:defRPr sz="2000"/>
            </a:lvl6pPr>
            <a:lvl7pPr marL="2740637" indent="0">
              <a:buNone/>
              <a:defRPr sz="2000"/>
            </a:lvl7pPr>
            <a:lvl8pPr marL="3197406" indent="0">
              <a:buNone/>
              <a:defRPr sz="2000"/>
            </a:lvl8pPr>
            <a:lvl9pPr marL="3654181" indent="0">
              <a:buNone/>
              <a:defRPr sz="2000"/>
            </a:lvl9pPr>
          </a:lstStyle>
          <a:p>
            <a:pPr lvl="0"/>
            <a:r>
              <a:rPr lang="nb-NO" noProof="0" smtClean="0">
                <a:sym typeface="Arial Narrow"/>
              </a:rPr>
              <a:t>Klikk ikonet for å legge til et bilde</a:t>
            </a:r>
            <a:endParaRPr lang="nb-NO" noProof="0">
              <a:sym typeface="Arial Narrow"/>
            </a:endParaRPr>
          </a:p>
        </p:txBody>
      </p:sp>
      <p:sp>
        <p:nvSpPr>
          <p:cNvPr id="4" name="Plassholder for dato 4"/>
          <p:cNvSpPr>
            <a:spLocks noGrp="1"/>
          </p:cNvSpPr>
          <p:nvPr>
            <p:ph type="dt" sz="half" idx="10"/>
          </p:nvPr>
        </p:nvSpPr>
        <p:spPr bwMode="auto">
          <a:xfrm>
            <a:off x="3675063" y="6572250"/>
            <a:ext cx="1800225" cy="2603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4258" tIns="32126" rIns="64258" bIns="32126" numCol="1" anchor="t" anchorCtr="0" compatLnSpc="1">
            <a:prstTxWarp prst="textNoShape">
              <a:avLst/>
            </a:prstTxWarp>
          </a:bodyPr>
          <a:lstStyle>
            <a:lvl1pPr algn="ctr" defTabSz="409575">
              <a:defRPr sz="2600" smtClean="0">
                <a:solidFill>
                  <a:srgbClr val="7F7F7F"/>
                </a:solidFill>
                <a:latin typeface="Helvetica Light"/>
                <a:sym typeface="Helvetica Light"/>
              </a:defRPr>
            </a:lvl1pPr>
          </a:lstStyle>
          <a:p>
            <a:pPr>
              <a:defRPr/>
            </a:pPr>
            <a:r>
              <a:rPr lang="nb-NO" altLang="nb-NO"/>
              <a:t>17. november 2011</a:t>
            </a:r>
          </a:p>
        </p:txBody>
      </p:sp>
      <p:sp>
        <p:nvSpPr>
          <p:cNvPr id="5" name="Plassholder for bunntekst 5"/>
          <p:cNvSpPr>
            <a:spLocks noGrp="1"/>
          </p:cNvSpPr>
          <p:nvPr>
            <p:ph type="ftr" sz="quarter" idx="11"/>
          </p:nvPr>
        </p:nvSpPr>
        <p:spPr bwMode="auto">
          <a:xfrm>
            <a:off x="6356350" y="6342063"/>
            <a:ext cx="2384425" cy="36036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4258" tIns="32126" rIns="64258" bIns="32126" numCol="1" anchor="t" anchorCtr="0" compatLnSpc="1">
            <a:prstTxWarp prst="textNoShape">
              <a:avLst/>
            </a:prstTxWarp>
          </a:bodyPr>
          <a:lstStyle>
            <a:lvl1pPr algn="ctr" defTabSz="409575">
              <a:defRPr sz="2600" smtClean="0">
                <a:solidFill>
                  <a:srgbClr val="7F7F7F"/>
                </a:solidFill>
                <a:latin typeface="Helvetica Light"/>
                <a:sym typeface="Helvetica Light"/>
              </a:defRPr>
            </a:lvl1pPr>
          </a:lstStyle>
          <a:p>
            <a:pPr>
              <a:defRPr/>
            </a:pPr>
            <a:r>
              <a:rPr lang="nb-NO" altLang="nb-NO"/>
              <a:t>Hindrer og lindrer nød</a:t>
            </a:r>
          </a:p>
        </p:txBody>
      </p:sp>
      <p:sp>
        <p:nvSpPr>
          <p:cNvPr id="6" name="Plassholder for lysbildenummer 6"/>
          <p:cNvSpPr>
            <a:spLocks noGrp="1"/>
          </p:cNvSpPr>
          <p:nvPr>
            <p:ph type="sldNum" sz="quarter" idx="12"/>
          </p:nvPr>
        </p:nvSpPr>
        <p:spPr bwMode="auto">
          <a:xfrm>
            <a:off x="8105775" y="6578600"/>
            <a:ext cx="1019175" cy="2603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4258" tIns="32126" rIns="64258" bIns="32126" numCol="1" anchor="t" anchorCtr="0" compatLnSpc="1">
            <a:prstTxWarp prst="textNoShape">
              <a:avLst/>
            </a:prstTxWarp>
          </a:bodyPr>
          <a:lstStyle>
            <a:lvl1pPr algn="ctr" defTabSz="409575">
              <a:defRPr sz="2600" smtClean="0">
                <a:solidFill>
                  <a:srgbClr val="000000"/>
                </a:solidFill>
                <a:latin typeface="Helvetica Light"/>
                <a:sym typeface="Helvetica Light"/>
              </a:defRPr>
            </a:lvl1pPr>
          </a:lstStyle>
          <a:p>
            <a:pPr>
              <a:defRPr/>
            </a:pPr>
            <a:fld id="{9BD37D5C-47DD-4FCD-B7A1-54933C401CD3}" type="slidenum">
              <a:rPr lang="nb-NO" altLang="nb-NO"/>
              <a:pPr>
                <a:defRPr/>
              </a:pPr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218450791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3675063" y="6572250"/>
            <a:ext cx="1800225" cy="2603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7" tIns="45704" rIns="91407" bIns="45704" numCol="1" anchor="t" anchorCtr="0" compatLnSpc="1">
            <a:prstTxWarp prst="textNoShape">
              <a:avLst/>
            </a:prstTxWarp>
          </a:bodyPr>
          <a:lstStyle>
            <a:lvl1pPr algn="ctr" defTabSz="409575">
              <a:defRPr sz="1400" smtClean="0">
                <a:solidFill>
                  <a:srgbClr val="7F7F7F"/>
                </a:solidFill>
                <a:latin typeface="Helvetica Light"/>
                <a:sym typeface="Helvetica Light"/>
              </a:defRPr>
            </a:lvl1pPr>
          </a:lstStyle>
          <a:p>
            <a:pPr>
              <a:defRPr/>
            </a:pPr>
            <a:r>
              <a:rPr lang="nb-NO" altLang="nb-NO"/>
              <a:t>17. november 2011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6356350" y="6342063"/>
            <a:ext cx="2384425" cy="36036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7" tIns="45704" rIns="91407" bIns="45704" numCol="1" anchor="t" anchorCtr="0" compatLnSpc="1">
            <a:prstTxWarp prst="textNoShape">
              <a:avLst/>
            </a:prstTxWarp>
          </a:bodyPr>
          <a:lstStyle>
            <a:lvl1pPr algn="ctr" defTabSz="409575">
              <a:defRPr sz="1400" smtClean="0">
                <a:solidFill>
                  <a:srgbClr val="7F7F7F"/>
                </a:solidFill>
                <a:latin typeface="Helvetica Light"/>
                <a:sym typeface="Helvetica Light"/>
              </a:defRPr>
            </a:lvl1pPr>
          </a:lstStyle>
          <a:p>
            <a:pPr>
              <a:defRPr/>
            </a:pPr>
            <a:r>
              <a:rPr lang="nb-NO" altLang="nb-NO"/>
              <a:t>Hindrer og lindrer nød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8105775" y="6578600"/>
            <a:ext cx="1019175" cy="2603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7" tIns="45704" rIns="91407" bIns="45704" numCol="1" anchor="t" anchorCtr="0" compatLnSpc="1">
            <a:prstTxWarp prst="textNoShape">
              <a:avLst/>
            </a:prstTxWarp>
          </a:bodyPr>
          <a:lstStyle>
            <a:lvl1pPr algn="ctr" defTabSz="409575">
              <a:defRPr sz="1400" smtClean="0">
                <a:solidFill>
                  <a:srgbClr val="000000"/>
                </a:solidFill>
                <a:latin typeface="Helvetica Light"/>
                <a:sym typeface="Helvetica Light"/>
              </a:defRPr>
            </a:lvl1pPr>
          </a:lstStyle>
          <a:p>
            <a:pPr>
              <a:defRPr/>
            </a:pPr>
            <a:fld id="{84E51050-7E39-4AA6-9387-80BE9988212D}" type="slidenum">
              <a:rPr lang="nb-NO" altLang="nb-NO"/>
              <a:pPr>
                <a:defRPr/>
              </a:pPr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2923247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tandard 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07078" y="130622"/>
            <a:ext cx="8229600" cy="778098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38220" y="1124744"/>
            <a:ext cx="8115328" cy="4876024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17. november 2011</a:t>
            </a:r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Hindrer og lindrer nød</a:t>
            </a:r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BC5490-8F72-4B1C-ABB7-15E1825796C8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delt 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533432" y="1349080"/>
            <a:ext cx="3894551" cy="431216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788024" y="1349080"/>
            <a:ext cx="3866302" cy="431216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17. november 2011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Hindrer og lindrer nød</a:t>
            </a:r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8D14ED-2FE9-41A5-B1D4-E6D3DE88CB97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odelt side med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518864" y="1268760"/>
            <a:ext cx="4040188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518864" y="1908522"/>
            <a:ext cx="4040188" cy="3951288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706689" y="1268760"/>
            <a:ext cx="4041775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706689" y="1908522"/>
            <a:ext cx="4041775" cy="3951288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17. november 2011</a:t>
            </a:r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Hindrer og lindrer nød</a:t>
            </a:r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B34043-BEFB-405B-A6A1-37AE517B9F01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25734" y="188640"/>
            <a:ext cx="8006705" cy="792088"/>
          </a:xfrm>
        </p:spPr>
        <p:txBody>
          <a:bodyPr anchor="ctr"/>
          <a:lstStyle>
            <a:lvl1pPr algn="l">
              <a:defRPr sz="3200" b="1"/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611560" y="1083179"/>
            <a:ext cx="8532440" cy="496855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17. november 2011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Hindrer og lindrer nød</a:t>
            </a:r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88B679-80E8-473F-89CD-029FE0C0584A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te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17. november 2011</a:t>
            </a:r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Hindrer og lindrer nød</a:t>
            </a:r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F5153D-3B72-4A10-AADE-CD58F55C9B6E}" type="slidenum">
              <a:rPr lang="nb-NO"/>
              <a:pPr/>
              <a:t>‹#›</a:t>
            </a:fld>
            <a:endParaRPr lang="nb-NO"/>
          </a:p>
        </p:txBody>
      </p:sp>
      <p:sp>
        <p:nvSpPr>
          <p:cNvPr id="9" name="TekstSylinder 8"/>
          <p:cNvSpPr txBox="1"/>
          <p:nvPr userDrawn="1"/>
        </p:nvSpPr>
        <p:spPr>
          <a:xfrm>
            <a:off x="2339752" y="5189130"/>
            <a:ext cx="44644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2000" dirty="0" err="1" smtClean="0"/>
              <a:t>www.rodekors.no</a:t>
            </a:r>
            <a:endParaRPr lang="nb-NO" sz="2000" dirty="0"/>
          </a:p>
        </p:txBody>
      </p:sp>
      <p:sp>
        <p:nvSpPr>
          <p:cNvPr id="10" name="Tittel 1"/>
          <p:cNvSpPr>
            <a:spLocks noGrp="1"/>
          </p:cNvSpPr>
          <p:nvPr>
            <p:ph type="title"/>
          </p:nvPr>
        </p:nvSpPr>
        <p:spPr>
          <a:xfrm>
            <a:off x="525734" y="188640"/>
            <a:ext cx="8006705" cy="792088"/>
          </a:xfrm>
        </p:spPr>
        <p:txBody>
          <a:bodyPr anchor="ctr"/>
          <a:lstStyle>
            <a:lvl1pPr algn="l">
              <a:defRPr sz="3200" b="1"/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pic>
        <p:nvPicPr>
          <p:cNvPr id="11" name="Bilde 10" descr="operakorset lyst.bmp"/>
          <p:cNvPicPr>
            <a:picLocks noChangeAspect="1"/>
          </p:cNvPicPr>
          <p:nvPr userDrawn="1"/>
        </p:nvPicPr>
        <p:blipFill>
          <a:blip r:embed="rId2" cstate="print"/>
          <a:srcRect b="23729"/>
          <a:stretch>
            <a:fillRect/>
          </a:stretch>
        </p:blipFill>
        <p:spPr>
          <a:xfrm>
            <a:off x="827584" y="1484784"/>
            <a:ext cx="7560840" cy="338437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tel – øver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res_RK_orig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19" name="Shape 19"/>
          <p:cNvSpPr>
            <a:spLocks noGrp="1"/>
          </p:cNvSpPr>
          <p:nvPr>
            <p:ph type="title"/>
          </p:nvPr>
        </p:nvSpPr>
        <p:spPr>
          <a:xfrm>
            <a:off x="669727" y="562570"/>
            <a:ext cx="7804547" cy="151804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400"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pPr lvl="0"/>
            <a:r>
              <a:rPr lang="nb-NO" dirty="0" err="1" smtClean="0"/>
              <a:t>Click</a:t>
            </a:r>
            <a:r>
              <a:rPr lang="nb-NO" dirty="0" smtClean="0"/>
              <a:t> to </a:t>
            </a:r>
            <a:r>
              <a:rPr lang="nb-NO" dirty="0" err="1" smtClean="0"/>
              <a:t>edit</a:t>
            </a:r>
            <a:r>
              <a:rPr lang="nb-NO" dirty="0" smtClean="0"/>
              <a:t> Master </a:t>
            </a:r>
            <a:r>
              <a:rPr lang="nb-NO" dirty="0" err="1" smtClean="0"/>
              <a:t>title</a:t>
            </a:r>
            <a:r>
              <a:rPr lang="nb-NO" dirty="0" smtClean="0"/>
              <a:t>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38037575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ilde – vertik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res_RK_ori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15" name="Shape 15"/>
          <p:cNvSpPr>
            <a:spLocks noGrp="1"/>
          </p:cNvSpPr>
          <p:nvPr>
            <p:ph type="title"/>
          </p:nvPr>
        </p:nvSpPr>
        <p:spPr>
          <a:xfrm>
            <a:off x="402344" y="744533"/>
            <a:ext cx="3714751" cy="250589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400"/>
            </a:lvl1pPr>
          </a:lstStyle>
          <a:p>
            <a:pPr lvl="0"/>
            <a:r>
              <a:rPr lang="nb-NO" dirty="0" err="1" smtClean="0"/>
              <a:t>Click</a:t>
            </a:r>
            <a:r>
              <a:rPr lang="nb-NO" dirty="0" smtClean="0"/>
              <a:t> to </a:t>
            </a:r>
            <a:r>
              <a:rPr lang="nb-NO" dirty="0" err="1" smtClean="0"/>
              <a:t>edit</a:t>
            </a:r>
            <a:r>
              <a:rPr lang="nb-NO" dirty="0" smtClean="0"/>
              <a:t> Master </a:t>
            </a:r>
            <a:r>
              <a:rPr lang="nb-NO" dirty="0" err="1" smtClean="0"/>
              <a:t>title</a:t>
            </a:r>
            <a:r>
              <a:rPr lang="nb-NO" dirty="0" smtClean="0"/>
              <a:t> style</a:t>
            </a:r>
            <a:endParaRPr dirty="0"/>
          </a:p>
        </p:txBody>
      </p:sp>
      <p:sp>
        <p:nvSpPr>
          <p:cNvPr id="16" name="Shape 16"/>
          <p:cNvSpPr>
            <a:spLocks noGrp="1"/>
          </p:cNvSpPr>
          <p:nvPr>
            <p:ph type="body" idx="1"/>
          </p:nvPr>
        </p:nvSpPr>
        <p:spPr>
          <a:xfrm>
            <a:off x="402344" y="3436280"/>
            <a:ext cx="3714751" cy="2251036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SzTx/>
              <a:buNone/>
              <a:defRPr sz="2200"/>
            </a:lvl1pPr>
            <a:lvl2pPr marL="0" indent="160565">
              <a:spcBef>
                <a:spcPts val="0"/>
              </a:spcBef>
              <a:buSzTx/>
              <a:buNone/>
              <a:defRPr sz="2200"/>
            </a:lvl2pPr>
            <a:lvl3pPr marL="0" indent="321125">
              <a:spcBef>
                <a:spcPts val="0"/>
              </a:spcBef>
              <a:buSzTx/>
              <a:buNone/>
              <a:defRPr sz="2200"/>
            </a:lvl3pPr>
            <a:lvl4pPr marL="0" indent="481692">
              <a:spcBef>
                <a:spcPts val="0"/>
              </a:spcBef>
              <a:buSzTx/>
              <a:buNone/>
              <a:defRPr sz="2200"/>
            </a:lvl4pPr>
            <a:lvl5pPr marL="0" indent="642255">
              <a:spcBef>
                <a:spcPts val="0"/>
              </a:spcBef>
              <a:buSzTx/>
              <a:buNone/>
              <a:defRPr sz="2200"/>
            </a:lvl5pPr>
          </a:lstStyle>
          <a:p>
            <a:pPr lvl="0"/>
            <a:r>
              <a:rPr lang="nb-NO" dirty="0" err="1" smtClean="0"/>
              <a:t>Click</a:t>
            </a:r>
            <a:r>
              <a:rPr lang="nb-NO" dirty="0" smtClean="0"/>
              <a:t> to </a:t>
            </a:r>
            <a:r>
              <a:rPr lang="nb-NO" dirty="0" err="1" smtClean="0"/>
              <a:t>edit</a:t>
            </a:r>
            <a:r>
              <a:rPr lang="nb-NO" dirty="0" smtClean="0"/>
              <a:t> Master </a:t>
            </a:r>
            <a:r>
              <a:rPr lang="nb-NO" dirty="0" err="1" smtClean="0"/>
              <a:t>text</a:t>
            </a:r>
            <a:r>
              <a:rPr lang="nb-NO" dirty="0" smtClean="0"/>
              <a:t> styles</a:t>
            </a:r>
          </a:p>
          <a:p>
            <a:pPr lvl="1"/>
            <a:r>
              <a:rPr lang="nb-NO" dirty="0" smtClean="0"/>
              <a:t>Second </a:t>
            </a:r>
            <a:r>
              <a:rPr lang="nb-NO" dirty="0" err="1" smtClean="0"/>
              <a:t>level</a:t>
            </a:r>
            <a:endParaRPr lang="nb-NO" dirty="0" smtClean="0"/>
          </a:p>
          <a:p>
            <a:pPr lvl="2"/>
            <a:r>
              <a:rPr lang="nb-NO" dirty="0" smtClean="0"/>
              <a:t>Third </a:t>
            </a:r>
            <a:r>
              <a:rPr lang="nb-NO" dirty="0" err="1" smtClean="0"/>
              <a:t>level</a:t>
            </a:r>
            <a:endParaRPr lang="nb-NO" dirty="0" smtClean="0"/>
          </a:p>
          <a:p>
            <a:pPr lvl="3"/>
            <a:r>
              <a:rPr lang="nb-NO" dirty="0" err="1" smtClean="0"/>
              <a:t>Fourth</a:t>
            </a:r>
            <a:r>
              <a:rPr lang="nb-NO" dirty="0" smtClean="0"/>
              <a:t> </a:t>
            </a:r>
            <a:r>
              <a:rPr lang="nb-NO" dirty="0" err="1" smtClean="0"/>
              <a:t>level</a:t>
            </a:r>
            <a:endParaRPr lang="nb-NO" dirty="0" smtClean="0"/>
          </a:p>
          <a:p>
            <a:pPr lvl="4"/>
            <a:r>
              <a:rPr lang="nb-NO" dirty="0" smtClean="0"/>
              <a:t>Fifth </a:t>
            </a:r>
            <a:r>
              <a:rPr lang="nb-NO" dirty="0" err="1" smtClean="0"/>
              <a:t>level</a:t>
            </a:r>
            <a:endParaRPr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358735" y="744513"/>
            <a:ext cx="4539443" cy="4942804"/>
          </a:xfrm>
        </p:spPr>
        <p:txBody>
          <a:bodyPr>
            <a:normAutofit/>
          </a:bodyPr>
          <a:lstStyle>
            <a:lvl1pPr marL="0" indent="0">
              <a:buNone/>
              <a:defRPr/>
            </a:lvl1pPr>
          </a:lstStyle>
          <a:p>
            <a:pPr lvl="0"/>
            <a:endParaRPr lang="en-US" noProof="0" dirty="0">
              <a:sym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2406601546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image" Target="../media/image5.png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image" Target="../media/image5.png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07078" y="147075"/>
            <a:ext cx="8229600" cy="778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 dirty="0" smtClean="0"/>
              <a:t>Klikk for å redigere tittelstil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29907" y="1124744"/>
            <a:ext cx="8115328" cy="4876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674627" y="6572711"/>
            <a:ext cx="1800225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 b="0" i="1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nb-NO" smtClean="0"/>
              <a:t>17. november 2011</a:t>
            </a:r>
            <a:endParaRPr lang="nb-NO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355726" y="6342572"/>
            <a:ext cx="2384425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nb-NO" dirty="0" smtClean="0"/>
              <a:t>Hindrer og lindrer nød</a:t>
            </a:r>
            <a:endParaRPr lang="nb-NO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106526" y="6578710"/>
            <a:ext cx="1019175" cy="259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itchFamily="34" charset="0"/>
                <a:cs typeface="Arial" pitchFamily="34" charset="0"/>
              </a:defRPr>
            </a:lvl1pPr>
          </a:lstStyle>
          <a:p>
            <a:fld id="{A680D7D8-1BB6-4805-8F5E-B8BDB0AA76E2}" type="slidenum">
              <a:rPr lang="nb-NO" smtClean="0"/>
              <a:pPr/>
              <a:t>‹#›</a:t>
            </a:fld>
            <a:endParaRPr lang="nb-NO"/>
          </a:p>
        </p:txBody>
      </p:sp>
      <p:pic>
        <p:nvPicPr>
          <p:cNvPr id="1031" name="Picture 7" descr="rodekorsnorsk"/>
          <p:cNvPicPr>
            <a:picLocks noChangeAspect="1" noChangeArrowheads="1"/>
          </p:cNvPicPr>
          <p:nvPr/>
        </p:nvPicPr>
        <p:blipFill>
          <a:blip r:embed="rId9" cstate="print"/>
          <a:srcRect l="4196"/>
          <a:stretch>
            <a:fillRect/>
          </a:stretch>
        </p:blipFill>
        <p:spPr bwMode="auto">
          <a:xfrm>
            <a:off x="96496" y="6203886"/>
            <a:ext cx="1752883" cy="60949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50" r:id="rId3"/>
    <p:sldLayoutId id="2147483652" r:id="rId4"/>
    <p:sldLayoutId id="2147483653" r:id="rId5"/>
    <p:sldLayoutId id="2147483657" r:id="rId6"/>
    <p:sldLayoutId id="2147483660" r:id="rId7"/>
  </p:sldLayoutIdLst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pitchFamily="34" charset="0"/>
          <a:ea typeface="+mj-ea"/>
          <a:cs typeface="Arial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XMyriad" pitchFamily="2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XMyriad" pitchFamily="2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XMyriad" pitchFamily="2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XMyriad" pitchFamily="2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XMyriad" pitchFamily="2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XMyriad" pitchFamily="2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XMyriad" pitchFamily="2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XMyriad" pitchFamily="2" charset="0"/>
        </a:defRPr>
      </a:lvl9pPr>
    </p:titleStyle>
    <p:bodyStyle>
      <a:lvl1pPr marL="266700" indent="-266700" algn="l" rtl="0" eaLnBrk="1" fontAlgn="base" hangingPunct="1">
        <a:spcBef>
          <a:spcPct val="20000"/>
        </a:spcBef>
        <a:spcAft>
          <a:spcPct val="0"/>
        </a:spcAft>
        <a:buClr>
          <a:srgbClr val="FA1200"/>
        </a:buClr>
        <a:buSzPct val="100000"/>
        <a:buFont typeface="Arial" pitchFamily="34" charset="0"/>
        <a:buChar char="■"/>
        <a:defRPr sz="20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541338" indent="271463" algn="l" rtl="0" eaLnBrk="1" fontAlgn="base" hangingPunct="1">
        <a:spcBef>
          <a:spcPct val="20000"/>
        </a:spcBef>
        <a:spcAft>
          <a:spcPct val="0"/>
        </a:spcAft>
        <a:buClr>
          <a:srgbClr val="FF0000"/>
        </a:buClr>
        <a:buFont typeface="Calibri" pitchFamily="34" charset="0"/>
        <a:buChar char="—"/>
        <a:defRPr sz="1600">
          <a:solidFill>
            <a:schemeClr val="tx1"/>
          </a:solidFill>
          <a:latin typeface="Arial" pitchFamily="34" charset="0"/>
          <a:cs typeface="Arial" pitchFamily="34" charset="0"/>
        </a:defRPr>
      </a:lvl2pPr>
      <a:lvl3pPr marL="1001713" indent="-190500" algn="l" rtl="0" eaLnBrk="1" fontAlgn="base" hangingPunct="1">
        <a:spcBef>
          <a:spcPct val="20000"/>
        </a:spcBef>
        <a:spcAft>
          <a:spcPct val="0"/>
        </a:spcAft>
        <a:buFont typeface="Times New Roman" pitchFamily="18" charset="0"/>
        <a:buChar char="–"/>
        <a:defRPr sz="1400">
          <a:solidFill>
            <a:schemeClr val="tx1"/>
          </a:solidFill>
          <a:latin typeface="Arial" pitchFamily="34" charset="0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Arial" pitchFamily="34" charset="0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res_RK_orig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3075" name="Shape 2"/>
          <p:cNvSpPr>
            <a:spLocks noGrp="1"/>
          </p:cNvSpPr>
          <p:nvPr>
            <p:ph type="title"/>
          </p:nvPr>
        </p:nvSpPr>
        <p:spPr bwMode="auto">
          <a:xfrm>
            <a:off x="669925" y="750888"/>
            <a:ext cx="7804150" cy="133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 altLang="nb-NO" smtClean="0">
                <a:sym typeface="Arial Narrow Bold"/>
              </a:rPr>
              <a:t>Titteltekst</a:t>
            </a:r>
          </a:p>
        </p:txBody>
      </p:sp>
      <p:sp>
        <p:nvSpPr>
          <p:cNvPr id="3076" name="Shape 3"/>
          <p:cNvSpPr>
            <a:spLocks noGrp="1"/>
          </p:cNvSpPr>
          <p:nvPr>
            <p:ph type="body" idx="1"/>
          </p:nvPr>
        </p:nvSpPr>
        <p:spPr bwMode="auto">
          <a:xfrm>
            <a:off x="669925" y="1835150"/>
            <a:ext cx="7804150" cy="387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 altLang="nb-NO" smtClean="0">
                <a:sym typeface="Arial Narrow" pitchFamily="34" charset="0"/>
              </a:rPr>
              <a:t>Brødtekst nivå én</a:t>
            </a:r>
          </a:p>
          <a:p>
            <a:pPr lvl="1"/>
            <a:r>
              <a:rPr lang="nb-NO" altLang="nb-NO" smtClean="0">
                <a:sym typeface="Arial Narrow" pitchFamily="34" charset="0"/>
              </a:rPr>
              <a:t>Brødtekst nivå to</a:t>
            </a:r>
          </a:p>
          <a:p>
            <a:pPr lvl="2"/>
            <a:r>
              <a:rPr lang="nb-NO" altLang="nb-NO" smtClean="0">
                <a:sym typeface="Arial Narrow" pitchFamily="34" charset="0"/>
              </a:rPr>
              <a:t>Brødtekst nivå tre</a:t>
            </a:r>
          </a:p>
          <a:p>
            <a:pPr lvl="3"/>
            <a:r>
              <a:rPr lang="nb-NO" altLang="nb-NO" smtClean="0">
                <a:sym typeface="Arial Narrow" pitchFamily="34" charset="0"/>
              </a:rPr>
              <a:t>Brødtekst nivå fire</a:t>
            </a:r>
          </a:p>
          <a:p>
            <a:pPr lvl="4"/>
            <a:r>
              <a:rPr lang="nb-NO" altLang="nb-NO" smtClean="0">
                <a:sym typeface="Arial Narrow" pitchFamily="34" charset="0"/>
              </a:rPr>
              <a:t>Brødtekst nivå fem</a:t>
            </a:r>
          </a:p>
        </p:txBody>
      </p:sp>
    </p:spTree>
    <p:extLst>
      <p:ext uri="{BB962C8B-B14F-4D97-AF65-F5344CB8AC3E}">
        <p14:creationId xmlns:p14="http://schemas.microsoft.com/office/powerpoint/2010/main" val="412831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</p:sldLayoutIdLst>
  <p:transition spd="med"/>
  <p:txStyles>
    <p:titleStyle>
      <a:lvl1pPr algn="ctr" defTabSz="409575" rtl="0" eaLnBrk="0" fontAlgn="base" hangingPunct="0">
        <a:spcBef>
          <a:spcPct val="0"/>
        </a:spcBef>
        <a:spcAft>
          <a:spcPct val="0"/>
        </a:spcAft>
        <a:defRPr sz="3400">
          <a:solidFill>
            <a:srgbClr val="C0210C"/>
          </a:solidFill>
          <a:latin typeface="Arial Narrow Bold"/>
          <a:ea typeface="Arial Narrow Bold"/>
          <a:cs typeface="Arial Narrow Bold"/>
          <a:sym typeface="Arial Narrow Bold"/>
        </a:defRPr>
      </a:lvl1pPr>
      <a:lvl2pPr algn="ctr" defTabSz="409575" rtl="0" eaLnBrk="0" fontAlgn="base" hangingPunct="0">
        <a:spcBef>
          <a:spcPct val="0"/>
        </a:spcBef>
        <a:spcAft>
          <a:spcPct val="0"/>
        </a:spcAft>
        <a:defRPr sz="3400">
          <a:solidFill>
            <a:srgbClr val="C0210C"/>
          </a:solidFill>
          <a:latin typeface="Arial Narrow Bold"/>
          <a:ea typeface="Arial Narrow Bold"/>
          <a:cs typeface="Arial Narrow Bold"/>
          <a:sym typeface="Arial Narrow Bold"/>
        </a:defRPr>
      </a:lvl2pPr>
      <a:lvl3pPr algn="ctr" defTabSz="409575" rtl="0" eaLnBrk="0" fontAlgn="base" hangingPunct="0">
        <a:spcBef>
          <a:spcPct val="0"/>
        </a:spcBef>
        <a:spcAft>
          <a:spcPct val="0"/>
        </a:spcAft>
        <a:defRPr sz="3400">
          <a:solidFill>
            <a:srgbClr val="C0210C"/>
          </a:solidFill>
          <a:latin typeface="Arial Narrow Bold"/>
          <a:ea typeface="Arial Narrow Bold"/>
          <a:cs typeface="Arial Narrow Bold"/>
          <a:sym typeface="Arial Narrow Bold"/>
        </a:defRPr>
      </a:lvl3pPr>
      <a:lvl4pPr algn="ctr" defTabSz="409575" rtl="0" eaLnBrk="0" fontAlgn="base" hangingPunct="0">
        <a:spcBef>
          <a:spcPct val="0"/>
        </a:spcBef>
        <a:spcAft>
          <a:spcPct val="0"/>
        </a:spcAft>
        <a:defRPr sz="3400">
          <a:solidFill>
            <a:srgbClr val="C0210C"/>
          </a:solidFill>
          <a:latin typeface="Arial Narrow Bold"/>
          <a:ea typeface="Arial Narrow Bold"/>
          <a:cs typeface="Arial Narrow Bold"/>
          <a:sym typeface="Arial Narrow Bold"/>
        </a:defRPr>
      </a:lvl4pPr>
      <a:lvl5pPr algn="ctr" defTabSz="409575" rtl="0" eaLnBrk="0" fontAlgn="base" hangingPunct="0">
        <a:spcBef>
          <a:spcPct val="0"/>
        </a:spcBef>
        <a:spcAft>
          <a:spcPct val="0"/>
        </a:spcAft>
        <a:defRPr sz="3400">
          <a:solidFill>
            <a:srgbClr val="C0210C"/>
          </a:solidFill>
          <a:latin typeface="Arial Narrow Bold"/>
          <a:ea typeface="Arial Narrow Bold"/>
          <a:cs typeface="Arial Narrow Bold"/>
          <a:sym typeface="Arial Narrow Bold"/>
        </a:defRPr>
      </a:lvl5pPr>
      <a:lvl6pPr indent="802823" algn="ctr" defTabSz="410331" eaLnBrk="1" hangingPunct="1">
        <a:defRPr sz="5600">
          <a:solidFill>
            <a:srgbClr val="C0210C"/>
          </a:solidFill>
          <a:latin typeface="Arial Narrow Bold"/>
          <a:ea typeface="Arial Narrow Bold"/>
          <a:cs typeface="Arial Narrow Bold"/>
          <a:sym typeface="Arial Narrow Bold"/>
        </a:defRPr>
      </a:lvl6pPr>
      <a:lvl7pPr indent="963382" algn="ctr" defTabSz="410331" eaLnBrk="1" hangingPunct="1">
        <a:defRPr sz="5600">
          <a:solidFill>
            <a:srgbClr val="C0210C"/>
          </a:solidFill>
          <a:latin typeface="Arial Narrow Bold"/>
          <a:ea typeface="Arial Narrow Bold"/>
          <a:cs typeface="Arial Narrow Bold"/>
          <a:sym typeface="Arial Narrow Bold"/>
        </a:defRPr>
      </a:lvl7pPr>
      <a:lvl8pPr indent="1123946" algn="ctr" defTabSz="410331" eaLnBrk="1" hangingPunct="1">
        <a:defRPr sz="5600">
          <a:solidFill>
            <a:srgbClr val="C0210C"/>
          </a:solidFill>
          <a:latin typeface="Arial Narrow Bold"/>
          <a:ea typeface="Arial Narrow Bold"/>
          <a:cs typeface="Arial Narrow Bold"/>
          <a:sym typeface="Arial Narrow Bold"/>
        </a:defRPr>
      </a:lvl8pPr>
      <a:lvl9pPr indent="1284513" algn="ctr" defTabSz="410331" eaLnBrk="1" hangingPunct="1">
        <a:defRPr sz="5600">
          <a:solidFill>
            <a:srgbClr val="C0210C"/>
          </a:solidFill>
          <a:latin typeface="Arial Narrow Bold"/>
          <a:ea typeface="Arial Narrow Bold"/>
          <a:cs typeface="Arial Narrow Bold"/>
          <a:sym typeface="Arial Narrow Bold"/>
        </a:defRPr>
      </a:lvl9pPr>
    </p:titleStyle>
    <p:bodyStyle>
      <a:lvl1pPr marL="444500" indent="-444500" algn="l" defTabSz="409575" rtl="0" eaLnBrk="0" fontAlgn="base" hangingPunct="0">
        <a:spcBef>
          <a:spcPts val="2950"/>
        </a:spcBef>
        <a:spcAft>
          <a:spcPct val="0"/>
        </a:spcAft>
        <a:buClr>
          <a:srgbClr val="C82506"/>
        </a:buClr>
        <a:buSzPct val="100000"/>
        <a:buAutoNum type="arabicPeriod"/>
        <a:defRPr sz="2200">
          <a:solidFill>
            <a:schemeClr val="tx1"/>
          </a:solidFill>
          <a:latin typeface="Arial Narrow"/>
          <a:ea typeface="Arial Narrow"/>
          <a:cs typeface="Arial Narrow"/>
          <a:sym typeface="Arial Narrow" pitchFamily="34" charset="0"/>
        </a:defRPr>
      </a:lvl1pPr>
      <a:lvl2pPr marL="890588" indent="-444500" algn="l" defTabSz="409575" rtl="0" eaLnBrk="0" fontAlgn="base" hangingPunct="0">
        <a:spcBef>
          <a:spcPts val="2950"/>
        </a:spcBef>
        <a:spcAft>
          <a:spcPct val="0"/>
        </a:spcAft>
        <a:buClr>
          <a:srgbClr val="C82506"/>
        </a:buClr>
        <a:buSzPct val="100000"/>
        <a:buAutoNum type="arabicPeriod"/>
        <a:defRPr sz="2200">
          <a:solidFill>
            <a:schemeClr val="tx1"/>
          </a:solidFill>
          <a:latin typeface="Arial Narrow"/>
          <a:ea typeface="Arial Narrow"/>
          <a:cs typeface="Arial Narrow"/>
          <a:sym typeface="Arial Narrow" pitchFamily="34" charset="0"/>
        </a:defRPr>
      </a:lvl2pPr>
      <a:lvl3pPr marL="1336675" indent="-444500" algn="l" defTabSz="409575" rtl="0" eaLnBrk="0" fontAlgn="base" hangingPunct="0">
        <a:spcBef>
          <a:spcPts val="2950"/>
        </a:spcBef>
        <a:spcAft>
          <a:spcPct val="0"/>
        </a:spcAft>
        <a:buClr>
          <a:srgbClr val="C82506"/>
        </a:buClr>
        <a:buSzPct val="100000"/>
        <a:buAutoNum type="arabicPeriod"/>
        <a:defRPr sz="2200">
          <a:solidFill>
            <a:schemeClr val="tx1"/>
          </a:solidFill>
          <a:latin typeface="Arial Narrow"/>
          <a:ea typeface="Arial Narrow"/>
          <a:cs typeface="Arial Narrow"/>
          <a:sym typeface="Arial Narrow" pitchFamily="34" charset="0"/>
        </a:defRPr>
      </a:lvl3pPr>
      <a:lvl4pPr marL="1782763" indent="-444500" algn="l" defTabSz="409575" rtl="0" eaLnBrk="0" fontAlgn="base" hangingPunct="0">
        <a:spcBef>
          <a:spcPts val="2950"/>
        </a:spcBef>
        <a:spcAft>
          <a:spcPct val="0"/>
        </a:spcAft>
        <a:buClr>
          <a:srgbClr val="C82506"/>
        </a:buClr>
        <a:buSzPct val="100000"/>
        <a:buAutoNum type="arabicPeriod"/>
        <a:defRPr sz="2200">
          <a:solidFill>
            <a:schemeClr val="tx1"/>
          </a:solidFill>
          <a:latin typeface="Arial Narrow"/>
          <a:ea typeface="Arial Narrow"/>
          <a:cs typeface="Arial Narrow"/>
          <a:sym typeface="Arial Narrow" pitchFamily="34" charset="0"/>
        </a:defRPr>
      </a:lvl4pPr>
      <a:lvl5pPr marL="2228850" indent="-444500" algn="l" defTabSz="409575" rtl="0" eaLnBrk="0" fontAlgn="base" hangingPunct="0">
        <a:spcBef>
          <a:spcPts val="2950"/>
        </a:spcBef>
        <a:spcAft>
          <a:spcPct val="0"/>
        </a:spcAft>
        <a:buClr>
          <a:srgbClr val="C82506"/>
        </a:buClr>
        <a:buSzPct val="100000"/>
        <a:buAutoNum type="arabicPeriod"/>
        <a:defRPr sz="2200">
          <a:solidFill>
            <a:schemeClr val="tx1"/>
          </a:solidFill>
          <a:latin typeface="Arial Narrow"/>
          <a:ea typeface="Arial Narrow"/>
          <a:cs typeface="Arial Narrow"/>
          <a:sym typeface="Arial Narrow" pitchFamily="34" charset="0"/>
        </a:defRPr>
      </a:lvl5pPr>
      <a:lvl6pPr marL="2676071" indent="-446019" defTabSz="410331" eaLnBrk="1" hangingPunct="1">
        <a:spcBef>
          <a:spcPts val="2953"/>
        </a:spcBef>
        <a:buSzPct val="100000"/>
        <a:buAutoNum type="arabicPeriod"/>
        <a:defRPr sz="2500">
          <a:latin typeface="Arial Narrow"/>
          <a:ea typeface="Arial Narrow"/>
          <a:cs typeface="Arial Narrow"/>
          <a:sym typeface="Arial Narrow"/>
        </a:defRPr>
      </a:lvl6pPr>
      <a:lvl7pPr marL="3122080" indent="-446019" defTabSz="410331" eaLnBrk="1" hangingPunct="1">
        <a:spcBef>
          <a:spcPts val="2953"/>
        </a:spcBef>
        <a:buSzPct val="100000"/>
        <a:buAutoNum type="arabicPeriod"/>
        <a:defRPr sz="2500">
          <a:latin typeface="Arial Narrow"/>
          <a:ea typeface="Arial Narrow"/>
          <a:cs typeface="Arial Narrow"/>
          <a:sym typeface="Arial Narrow"/>
        </a:defRPr>
      </a:lvl7pPr>
      <a:lvl8pPr marL="3568095" indent="-446019" defTabSz="410331" eaLnBrk="1" hangingPunct="1">
        <a:spcBef>
          <a:spcPts val="2953"/>
        </a:spcBef>
        <a:buSzPct val="100000"/>
        <a:buAutoNum type="arabicPeriod"/>
        <a:defRPr sz="2500">
          <a:latin typeface="Arial Narrow"/>
          <a:ea typeface="Arial Narrow"/>
          <a:cs typeface="Arial Narrow"/>
          <a:sym typeface="Arial Narrow"/>
        </a:defRPr>
      </a:lvl8pPr>
      <a:lvl9pPr marL="4014101" indent="-446019" defTabSz="410331" eaLnBrk="1" hangingPunct="1">
        <a:spcBef>
          <a:spcPts val="2953"/>
        </a:spcBef>
        <a:buSzPct val="100000"/>
        <a:buAutoNum type="arabicPeriod"/>
        <a:defRPr sz="2500">
          <a:latin typeface="Arial Narrow"/>
          <a:ea typeface="Arial Narrow"/>
          <a:cs typeface="Arial Narrow"/>
          <a:sym typeface="Arial Narrow"/>
        </a:defRPr>
      </a:lvl9pPr>
    </p:bodyStyle>
    <p:otherStyle>
      <a:lvl1pPr algn="ctr" defTabSz="410331" eaLnBrk="1" hangingPunct="1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1pPr>
      <a:lvl2pPr indent="160565" algn="ctr" defTabSz="410331" eaLnBrk="1" hangingPunct="1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2pPr>
      <a:lvl3pPr indent="321125" algn="ctr" defTabSz="410331" eaLnBrk="1" hangingPunct="1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3pPr>
      <a:lvl4pPr indent="481692" algn="ctr" defTabSz="410331" eaLnBrk="1" hangingPunct="1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4pPr>
      <a:lvl5pPr indent="642255" algn="ctr" defTabSz="410331" eaLnBrk="1" hangingPunct="1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5pPr>
      <a:lvl6pPr indent="802823" algn="ctr" defTabSz="410331" eaLnBrk="1" hangingPunct="1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6pPr>
      <a:lvl7pPr indent="963382" algn="ctr" defTabSz="410331" eaLnBrk="1" hangingPunct="1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7pPr>
      <a:lvl8pPr indent="1123946" algn="ctr" defTabSz="410331" eaLnBrk="1" hangingPunct="1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8pPr>
      <a:lvl9pPr indent="1284513" algn="ctr" defTabSz="410331" eaLnBrk="1" hangingPunct="1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res_RK_orig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7171" name="Shape 2"/>
          <p:cNvSpPr>
            <a:spLocks noGrp="1"/>
          </p:cNvSpPr>
          <p:nvPr>
            <p:ph type="title"/>
          </p:nvPr>
        </p:nvSpPr>
        <p:spPr bwMode="auto">
          <a:xfrm>
            <a:off x="669925" y="750888"/>
            <a:ext cx="7804150" cy="133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 altLang="nb-NO" smtClean="0">
                <a:sym typeface="Arial Narrow Bold"/>
              </a:rPr>
              <a:t>Titteltekst</a:t>
            </a:r>
          </a:p>
        </p:txBody>
      </p:sp>
      <p:sp>
        <p:nvSpPr>
          <p:cNvPr id="7172" name="Shape 3"/>
          <p:cNvSpPr>
            <a:spLocks noGrp="1"/>
          </p:cNvSpPr>
          <p:nvPr>
            <p:ph type="body" idx="1"/>
          </p:nvPr>
        </p:nvSpPr>
        <p:spPr bwMode="auto">
          <a:xfrm>
            <a:off x="669925" y="1835150"/>
            <a:ext cx="7804150" cy="387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 altLang="nb-NO" smtClean="0">
                <a:sym typeface="Arial Narrow" pitchFamily="34" charset="0"/>
              </a:rPr>
              <a:t>Brødtekst nivå én</a:t>
            </a:r>
          </a:p>
          <a:p>
            <a:pPr lvl="1"/>
            <a:r>
              <a:rPr lang="nb-NO" altLang="nb-NO" smtClean="0">
                <a:sym typeface="Arial Narrow" pitchFamily="34" charset="0"/>
              </a:rPr>
              <a:t>Brødtekst nivå to</a:t>
            </a:r>
          </a:p>
          <a:p>
            <a:pPr lvl="2"/>
            <a:r>
              <a:rPr lang="nb-NO" altLang="nb-NO" smtClean="0">
                <a:sym typeface="Arial Narrow" pitchFamily="34" charset="0"/>
              </a:rPr>
              <a:t>Brødtekst nivå tre</a:t>
            </a:r>
          </a:p>
          <a:p>
            <a:pPr lvl="3"/>
            <a:r>
              <a:rPr lang="nb-NO" altLang="nb-NO" smtClean="0">
                <a:sym typeface="Arial Narrow" pitchFamily="34" charset="0"/>
              </a:rPr>
              <a:t>Brødtekst nivå fire</a:t>
            </a:r>
          </a:p>
          <a:p>
            <a:pPr lvl="4"/>
            <a:r>
              <a:rPr lang="nb-NO" altLang="nb-NO" smtClean="0">
                <a:sym typeface="Arial Narrow" pitchFamily="34" charset="0"/>
              </a:rPr>
              <a:t>Brødtekst nivå fem</a:t>
            </a:r>
          </a:p>
        </p:txBody>
      </p:sp>
    </p:spTree>
    <p:extLst>
      <p:ext uri="{BB962C8B-B14F-4D97-AF65-F5344CB8AC3E}">
        <p14:creationId xmlns:p14="http://schemas.microsoft.com/office/powerpoint/2010/main" val="654685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</p:sldLayoutIdLst>
  <p:transition spd="med"/>
  <p:txStyles>
    <p:titleStyle>
      <a:lvl1pPr algn="ctr" defTabSz="409575" rtl="0" eaLnBrk="0" fontAlgn="base" hangingPunct="0">
        <a:spcBef>
          <a:spcPct val="0"/>
        </a:spcBef>
        <a:spcAft>
          <a:spcPct val="0"/>
        </a:spcAft>
        <a:defRPr sz="3400">
          <a:solidFill>
            <a:srgbClr val="C0210C"/>
          </a:solidFill>
          <a:latin typeface="Arial Narrow Bold"/>
          <a:ea typeface="Arial Narrow Bold"/>
          <a:cs typeface="Arial Narrow Bold"/>
          <a:sym typeface="Arial Narrow Bold"/>
        </a:defRPr>
      </a:lvl1pPr>
      <a:lvl2pPr algn="ctr" defTabSz="409575" rtl="0" eaLnBrk="0" fontAlgn="base" hangingPunct="0">
        <a:spcBef>
          <a:spcPct val="0"/>
        </a:spcBef>
        <a:spcAft>
          <a:spcPct val="0"/>
        </a:spcAft>
        <a:defRPr sz="3400">
          <a:solidFill>
            <a:srgbClr val="C0210C"/>
          </a:solidFill>
          <a:latin typeface="Arial Narrow Bold"/>
          <a:ea typeface="Arial Narrow Bold"/>
          <a:cs typeface="Arial Narrow Bold"/>
          <a:sym typeface="Arial Narrow Bold"/>
        </a:defRPr>
      </a:lvl2pPr>
      <a:lvl3pPr algn="ctr" defTabSz="409575" rtl="0" eaLnBrk="0" fontAlgn="base" hangingPunct="0">
        <a:spcBef>
          <a:spcPct val="0"/>
        </a:spcBef>
        <a:spcAft>
          <a:spcPct val="0"/>
        </a:spcAft>
        <a:defRPr sz="3400">
          <a:solidFill>
            <a:srgbClr val="C0210C"/>
          </a:solidFill>
          <a:latin typeface="Arial Narrow Bold"/>
          <a:ea typeface="Arial Narrow Bold"/>
          <a:cs typeface="Arial Narrow Bold"/>
          <a:sym typeface="Arial Narrow Bold"/>
        </a:defRPr>
      </a:lvl3pPr>
      <a:lvl4pPr algn="ctr" defTabSz="409575" rtl="0" eaLnBrk="0" fontAlgn="base" hangingPunct="0">
        <a:spcBef>
          <a:spcPct val="0"/>
        </a:spcBef>
        <a:spcAft>
          <a:spcPct val="0"/>
        </a:spcAft>
        <a:defRPr sz="3400">
          <a:solidFill>
            <a:srgbClr val="C0210C"/>
          </a:solidFill>
          <a:latin typeface="Arial Narrow Bold"/>
          <a:ea typeface="Arial Narrow Bold"/>
          <a:cs typeface="Arial Narrow Bold"/>
          <a:sym typeface="Arial Narrow Bold"/>
        </a:defRPr>
      </a:lvl4pPr>
      <a:lvl5pPr algn="ctr" defTabSz="409575" rtl="0" eaLnBrk="0" fontAlgn="base" hangingPunct="0">
        <a:spcBef>
          <a:spcPct val="0"/>
        </a:spcBef>
        <a:spcAft>
          <a:spcPct val="0"/>
        </a:spcAft>
        <a:defRPr sz="3400">
          <a:solidFill>
            <a:srgbClr val="C0210C"/>
          </a:solidFill>
          <a:latin typeface="Arial Narrow Bold"/>
          <a:ea typeface="Arial Narrow Bold"/>
          <a:cs typeface="Arial Narrow Bold"/>
          <a:sym typeface="Arial Narrow Bold"/>
        </a:defRPr>
      </a:lvl5pPr>
      <a:lvl6pPr indent="803397" algn="ctr" defTabSz="410625" eaLnBrk="1" hangingPunct="1">
        <a:defRPr sz="5600">
          <a:solidFill>
            <a:srgbClr val="C0210C"/>
          </a:solidFill>
          <a:latin typeface="Arial Narrow Bold"/>
          <a:ea typeface="Arial Narrow Bold"/>
          <a:cs typeface="Arial Narrow Bold"/>
          <a:sym typeface="Arial Narrow Bold"/>
        </a:defRPr>
      </a:lvl6pPr>
      <a:lvl7pPr indent="964075" algn="ctr" defTabSz="410625" eaLnBrk="1" hangingPunct="1">
        <a:defRPr sz="5600">
          <a:solidFill>
            <a:srgbClr val="C0210C"/>
          </a:solidFill>
          <a:latin typeface="Arial Narrow Bold"/>
          <a:ea typeface="Arial Narrow Bold"/>
          <a:cs typeface="Arial Narrow Bold"/>
          <a:sym typeface="Arial Narrow Bold"/>
        </a:defRPr>
      </a:lvl7pPr>
      <a:lvl8pPr indent="1124756" algn="ctr" defTabSz="410625" eaLnBrk="1" hangingPunct="1">
        <a:defRPr sz="5600">
          <a:solidFill>
            <a:srgbClr val="C0210C"/>
          </a:solidFill>
          <a:latin typeface="Arial Narrow Bold"/>
          <a:ea typeface="Arial Narrow Bold"/>
          <a:cs typeface="Arial Narrow Bold"/>
          <a:sym typeface="Arial Narrow Bold"/>
        </a:defRPr>
      </a:lvl8pPr>
      <a:lvl9pPr indent="1285434" algn="ctr" defTabSz="410625" eaLnBrk="1" hangingPunct="1">
        <a:defRPr sz="5600">
          <a:solidFill>
            <a:srgbClr val="C0210C"/>
          </a:solidFill>
          <a:latin typeface="Arial Narrow Bold"/>
          <a:ea typeface="Arial Narrow Bold"/>
          <a:cs typeface="Arial Narrow Bold"/>
          <a:sym typeface="Arial Narrow Bold"/>
        </a:defRPr>
      </a:lvl9pPr>
    </p:titleStyle>
    <p:bodyStyle>
      <a:lvl1pPr marL="446088" indent="-446088" algn="l" defTabSz="409575" rtl="0" eaLnBrk="0" fontAlgn="base" hangingPunct="0">
        <a:spcBef>
          <a:spcPts val="2950"/>
        </a:spcBef>
        <a:spcAft>
          <a:spcPct val="0"/>
        </a:spcAft>
        <a:buClr>
          <a:srgbClr val="C82506"/>
        </a:buClr>
        <a:buSzPct val="100000"/>
        <a:buAutoNum type="arabicPeriod"/>
        <a:defRPr sz="2200">
          <a:solidFill>
            <a:schemeClr val="tx1"/>
          </a:solidFill>
          <a:latin typeface="Arial Narrow"/>
          <a:ea typeface="Arial Narrow"/>
          <a:cs typeface="Arial Narrow"/>
          <a:sym typeface="Arial Narrow" pitchFamily="34" charset="0"/>
        </a:defRPr>
      </a:lvl1pPr>
      <a:lvl2pPr marL="892175" indent="-446088" algn="l" defTabSz="409575" rtl="0" eaLnBrk="0" fontAlgn="base" hangingPunct="0">
        <a:spcBef>
          <a:spcPts val="2950"/>
        </a:spcBef>
        <a:spcAft>
          <a:spcPct val="0"/>
        </a:spcAft>
        <a:buClr>
          <a:srgbClr val="C82506"/>
        </a:buClr>
        <a:buSzPct val="100000"/>
        <a:buAutoNum type="arabicPeriod"/>
        <a:defRPr sz="2200">
          <a:solidFill>
            <a:schemeClr val="tx1"/>
          </a:solidFill>
          <a:latin typeface="Arial Narrow"/>
          <a:ea typeface="Arial Narrow"/>
          <a:cs typeface="Arial Narrow"/>
          <a:sym typeface="Arial Narrow" pitchFamily="34" charset="0"/>
        </a:defRPr>
      </a:lvl2pPr>
      <a:lvl3pPr marL="1338263" indent="-446088" algn="l" defTabSz="409575" rtl="0" eaLnBrk="0" fontAlgn="base" hangingPunct="0">
        <a:spcBef>
          <a:spcPts val="2950"/>
        </a:spcBef>
        <a:spcAft>
          <a:spcPct val="0"/>
        </a:spcAft>
        <a:buClr>
          <a:srgbClr val="C82506"/>
        </a:buClr>
        <a:buSzPct val="100000"/>
        <a:buAutoNum type="arabicPeriod"/>
        <a:defRPr sz="2200">
          <a:solidFill>
            <a:schemeClr val="tx1"/>
          </a:solidFill>
          <a:latin typeface="Arial Narrow"/>
          <a:ea typeface="Arial Narrow"/>
          <a:cs typeface="Arial Narrow"/>
          <a:sym typeface="Arial Narrow" pitchFamily="34" charset="0"/>
        </a:defRPr>
      </a:lvl3pPr>
      <a:lvl4pPr marL="1784350" indent="-446088" algn="l" defTabSz="409575" rtl="0" eaLnBrk="0" fontAlgn="base" hangingPunct="0">
        <a:spcBef>
          <a:spcPts val="2950"/>
        </a:spcBef>
        <a:spcAft>
          <a:spcPct val="0"/>
        </a:spcAft>
        <a:buClr>
          <a:srgbClr val="C82506"/>
        </a:buClr>
        <a:buSzPct val="100000"/>
        <a:buAutoNum type="arabicPeriod"/>
        <a:defRPr sz="2200">
          <a:solidFill>
            <a:schemeClr val="tx1"/>
          </a:solidFill>
          <a:latin typeface="Arial Narrow"/>
          <a:ea typeface="Arial Narrow"/>
          <a:cs typeface="Arial Narrow"/>
          <a:sym typeface="Arial Narrow" pitchFamily="34" charset="0"/>
        </a:defRPr>
      </a:lvl4pPr>
      <a:lvl5pPr marL="2230438" indent="-446088" algn="l" defTabSz="409575" rtl="0" eaLnBrk="0" fontAlgn="base" hangingPunct="0">
        <a:spcBef>
          <a:spcPts val="2950"/>
        </a:spcBef>
        <a:spcAft>
          <a:spcPct val="0"/>
        </a:spcAft>
        <a:buClr>
          <a:srgbClr val="C82506"/>
        </a:buClr>
        <a:buSzPct val="100000"/>
        <a:buAutoNum type="arabicPeriod"/>
        <a:defRPr sz="2200">
          <a:solidFill>
            <a:schemeClr val="tx1"/>
          </a:solidFill>
          <a:latin typeface="Arial Narrow"/>
          <a:ea typeface="Arial Narrow"/>
          <a:cs typeface="Arial Narrow"/>
          <a:sym typeface="Arial Narrow" pitchFamily="34" charset="0"/>
        </a:defRPr>
      </a:lvl5pPr>
      <a:lvl6pPr marL="2677989" indent="-446334" defTabSz="410625" eaLnBrk="1" hangingPunct="1">
        <a:spcBef>
          <a:spcPts val="2953"/>
        </a:spcBef>
        <a:buSzPct val="100000"/>
        <a:buAutoNum type="arabicPeriod"/>
        <a:defRPr sz="2500">
          <a:latin typeface="Arial Narrow"/>
          <a:ea typeface="Arial Narrow"/>
          <a:cs typeface="Arial Narrow"/>
          <a:sym typeface="Arial Narrow"/>
        </a:defRPr>
      </a:lvl6pPr>
      <a:lvl7pPr marL="3124320" indent="-446334" defTabSz="410625" eaLnBrk="1" hangingPunct="1">
        <a:spcBef>
          <a:spcPts val="2953"/>
        </a:spcBef>
        <a:buSzPct val="100000"/>
        <a:buAutoNum type="arabicPeriod"/>
        <a:defRPr sz="2500">
          <a:latin typeface="Arial Narrow"/>
          <a:ea typeface="Arial Narrow"/>
          <a:cs typeface="Arial Narrow"/>
          <a:sym typeface="Arial Narrow"/>
        </a:defRPr>
      </a:lvl7pPr>
      <a:lvl8pPr marL="3570650" indent="-446334" defTabSz="410625" eaLnBrk="1" hangingPunct="1">
        <a:spcBef>
          <a:spcPts val="2953"/>
        </a:spcBef>
        <a:buSzPct val="100000"/>
        <a:buAutoNum type="arabicPeriod"/>
        <a:defRPr sz="2500">
          <a:latin typeface="Arial Narrow"/>
          <a:ea typeface="Arial Narrow"/>
          <a:cs typeface="Arial Narrow"/>
          <a:sym typeface="Arial Narrow"/>
        </a:defRPr>
      </a:lvl8pPr>
      <a:lvl9pPr marL="4016981" indent="-446334" defTabSz="410625" eaLnBrk="1" hangingPunct="1">
        <a:spcBef>
          <a:spcPts val="2953"/>
        </a:spcBef>
        <a:buSzPct val="100000"/>
        <a:buAutoNum type="arabicPeriod"/>
        <a:defRPr sz="2500">
          <a:latin typeface="Arial Narrow"/>
          <a:ea typeface="Arial Narrow"/>
          <a:cs typeface="Arial Narrow"/>
          <a:sym typeface="Arial Narrow"/>
        </a:defRPr>
      </a:lvl9pPr>
    </p:bodyStyle>
    <p:otherStyle>
      <a:lvl1pPr algn="ctr" defTabSz="410625" eaLnBrk="1" hangingPunct="1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1pPr>
      <a:lvl2pPr indent="160679" algn="ctr" defTabSz="410625" eaLnBrk="1" hangingPunct="1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2pPr>
      <a:lvl3pPr indent="321357" algn="ctr" defTabSz="410625" eaLnBrk="1" hangingPunct="1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3pPr>
      <a:lvl4pPr indent="482038" algn="ctr" defTabSz="410625" eaLnBrk="1" hangingPunct="1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4pPr>
      <a:lvl5pPr indent="642717" algn="ctr" defTabSz="410625" eaLnBrk="1" hangingPunct="1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5pPr>
      <a:lvl6pPr indent="803397" algn="ctr" defTabSz="410625" eaLnBrk="1" hangingPunct="1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6pPr>
      <a:lvl7pPr indent="964075" algn="ctr" defTabSz="410625" eaLnBrk="1" hangingPunct="1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7pPr>
      <a:lvl8pPr indent="1124756" algn="ctr" defTabSz="410625" eaLnBrk="1" hangingPunct="1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8pPr>
      <a:lvl9pPr indent="1285434" algn="ctr" defTabSz="410625" eaLnBrk="1" hangingPunct="1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_a0W57pnWso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nb-NO" dirty="0" smtClean="0"/>
              <a:t>Ingen tid til omsorg?</a:t>
            </a:r>
            <a:br>
              <a:rPr lang="nb-NO" dirty="0" smtClean="0"/>
            </a:br>
            <a:r>
              <a:rPr lang="nb-NO" sz="2400" dirty="0" smtClean="0"/>
              <a:t>Eldreomsorgen slik vi møter den</a:t>
            </a:r>
            <a:endParaRPr lang="nb-NO" sz="2400" dirty="0"/>
          </a:p>
        </p:txBody>
      </p:sp>
      <p:sp>
        <p:nvSpPr>
          <p:cNvPr id="6" name="Undertittel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dirty="0" smtClean="0"/>
              <a:t>Visepresident Hanne-Marie Heggdal </a:t>
            </a:r>
          </a:p>
          <a:p>
            <a:r>
              <a:rPr lang="nb-NO" dirty="0" smtClean="0"/>
              <a:t>7.mars 2019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Endringsforslag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0"/>
            <a:r>
              <a:rPr lang="nb-NO" dirty="0" smtClean="0">
                <a:solidFill>
                  <a:prstClr val="black"/>
                </a:solidFill>
              </a:rPr>
              <a:t>Tilby </a:t>
            </a:r>
            <a:r>
              <a:rPr lang="nb-NO" dirty="0">
                <a:solidFill>
                  <a:prstClr val="black"/>
                </a:solidFill>
              </a:rPr>
              <a:t>faste kontaktpersoner og forutsigbarhet i tjenestene som gis</a:t>
            </a:r>
          </a:p>
          <a:p>
            <a:pPr lvl="0"/>
            <a:r>
              <a:rPr lang="nb-NO" dirty="0">
                <a:solidFill>
                  <a:prstClr val="black"/>
                </a:solidFill>
              </a:rPr>
              <a:t>Nasjonale og lokale myndigheter, sykehjemmene og andre institusjoner for eldre må legge til rette for et bedre samarbeid med frivilligheten</a:t>
            </a:r>
          </a:p>
          <a:p>
            <a:pPr lvl="0"/>
            <a:r>
              <a:rPr lang="nb-NO" dirty="0">
                <a:solidFill>
                  <a:prstClr val="black"/>
                </a:solidFill>
              </a:rPr>
              <a:t>Frivilligheten må tilpasse sitt tilbud til de behovene som finnes lokalt</a:t>
            </a:r>
          </a:p>
          <a:p>
            <a:endParaRPr lang="nb-NO" dirty="0"/>
          </a:p>
        </p:txBody>
      </p:sp>
      <p:pic>
        <p:nvPicPr>
          <p:cNvPr id="8" name="Plassholder for innhold 7">
            <a:extLst>
              <a:ext uri="{FF2B5EF4-FFF2-40B4-BE49-F238E27FC236}">
                <a16:creationId xmlns:a16="http://schemas.microsoft.com/office/drawing/2014/main" id="{71578BF6-BB58-4DDE-B185-8CFC830E50B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788024" y="980728"/>
            <a:ext cx="3744416" cy="525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2716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Samarbeid er viktig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b-NO" dirty="0"/>
              <a:t>Vi sitter ikke på alle svarene</a:t>
            </a:r>
          </a:p>
          <a:p>
            <a:endParaRPr lang="nb-NO" dirty="0"/>
          </a:p>
          <a:p>
            <a:r>
              <a:rPr lang="nb-NO" dirty="0"/>
              <a:t>Ønsker en dialog rundt hvordan eldreomsorgen i kommunen vår kan bli best mulig </a:t>
            </a:r>
          </a:p>
          <a:p>
            <a:endParaRPr lang="nb-NO" dirty="0"/>
          </a:p>
          <a:p>
            <a:r>
              <a:rPr lang="nb-NO" dirty="0"/>
              <a:t>Rapporten er et bidrag inn i dette</a:t>
            </a:r>
          </a:p>
          <a:p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nb-NO" dirty="0"/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EE58966F-5755-4A9B-8399-5E783C704D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6492" y="-3517"/>
            <a:ext cx="487737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5604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spcBef>
                <a:spcPct val="20000"/>
              </a:spcBef>
            </a:pPr>
            <a:r>
              <a:rPr lang="nb-NO" sz="2000" b="0" dirty="0" smtClean="0">
                <a:solidFill>
                  <a:srgbClr val="000000"/>
                </a:solidFill>
                <a:ea typeface="+mn-ea"/>
                <a:hlinkClick r:id="rId3"/>
              </a:rPr>
              <a:t/>
            </a:r>
            <a:br>
              <a:rPr lang="nb-NO" sz="2000" b="0" dirty="0" smtClean="0">
                <a:solidFill>
                  <a:srgbClr val="000000"/>
                </a:solidFill>
                <a:ea typeface="+mn-ea"/>
                <a:hlinkClick r:id="rId3"/>
              </a:rPr>
            </a:br>
            <a:r>
              <a:rPr lang="nb-NO" sz="2000" b="0" dirty="0" smtClean="0">
                <a:solidFill>
                  <a:srgbClr val="000000"/>
                </a:solidFill>
                <a:ea typeface="+mn-ea"/>
              </a:rPr>
              <a:t> </a:t>
            </a:r>
            <a:r>
              <a:rPr lang="nb-NO" sz="2000" b="0" dirty="0">
                <a:solidFill>
                  <a:srgbClr val="000000"/>
                </a:solidFill>
                <a:ea typeface="+mn-ea"/>
              </a:rPr>
              <a:t/>
            </a:r>
            <a:br>
              <a:rPr lang="nb-NO" sz="2000" b="0" dirty="0">
                <a:solidFill>
                  <a:srgbClr val="000000"/>
                </a:solidFill>
                <a:ea typeface="+mn-ea"/>
              </a:rPr>
            </a:br>
            <a:endParaRPr lang="nb-N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res_RK_orig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77827" name="Pres_RK_orig9_ny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289963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res_RK_orig1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291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558030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Norges Røde Kors Besøkstjeneste</a:t>
            </a:r>
            <a:br>
              <a:rPr lang="nb-NO" dirty="0" smtClean="0"/>
            </a:br>
            <a:r>
              <a:rPr lang="nb-NO" dirty="0" smtClean="0"/>
              <a:t>- «den stille tjenesten»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b-NO" dirty="0"/>
              <a:t>Den største Røde Kors aktiviteten på </a:t>
            </a:r>
            <a:r>
              <a:rPr lang="nb-NO" dirty="0" smtClean="0"/>
              <a:t>omsorgssiden</a:t>
            </a:r>
            <a:endParaRPr lang="nb-NO" dirty="0"/>
          </a:p>
          <a:p>
            <a:r>
              <a:rPr lang="nb-NO" dirty="0"/>
              <a:t>Aktiviteten fyller 70 år i </a:t>
            </a:r>
            <a:r>
              <a:rPr lang="nb-NO" dirty="0" smtClean="0"/>
              <a:t>2019</a:t>
            </a:r>
            <a:endParaRPr lang="nb-NO" dirty="0"/>
          </a:p>
          <a:p>
            <a:r>
              <a:rPr lang="nb-NO" dirty="0"/>
              <a:t>Nærmere 9000 </a:t>
            </a:r>
            <a:r>
              <a:rPr lang="nb-NO" dirty="0" smtClean="0"/>
              <a:t>frivillige</a:t>
            </a:r>
            <a:endParaRPr lang="nb-NO" dirty="0"/>
          </a:p>
          <a:p>
            <a:r>
              <a:rPr lang="nb-NO" dirty="0" smtClean="0"/>
              <a:t>Finnes </a:t>
            </a:r>
            <a:r>
              <a:rPr lang="nb-NO" dirty="0"/>
              <a:t>i ca.260 kommuner i </a:t>
            </a:r>
            <a:r>
              <a:rPr lang="nb-NO" dirty="0" smtClean="0"/>
              <a:t>Norge</a:t>
            </a:r>
            <a:endParaRPr lang="nb-NO" dirty="0"/>
          </a:p>
          <a:p>
            <a:r>
              <a:rPr lang="nb-NO" dirty="0"/>
              <a:t>Vi har både aktivitetsgrupper, en-til-en-besøk og besøksvenner med </a:t>
            </a:r>
            <a:r>
              <a:rPr lang="nb-NO" dirty="0" smtClean="0"/>
              <a:t>hund</a:t>
            </a:r>
            <a:endParaRPr lang="nb-NO" dirty="0"/>
          </a:p>
        </p:txBody>
      </p:sp>
      <p:pic>
        <p:nvPicPr>
          <p:cNvPr id="7" name="Plassholder for innhold 6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21878" y="2724296"/>
            <a:ext cx="4248472" cy="2936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550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Bakgrunn for vår rapport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b-NO" dirty="0" smtClean="0"/>
              <a:t>Eldre med og uten demens på sykehjem er klassifisert som gruppen med de fjerde største humanitære behovene i Norge (SSB, 2017)</a:t>
            </a:r>
          </a:p>
          <a:p>
            <a:r>
              <a:rPr lang="nb-NO" dirty="0" smtClean="0"/>
              <a:t>Kommunene har ansvar for å sikre at eldre som mottar pleie- og omsorgstjenester får tilfredsstilt grunnleggende behov (Kvalitetsforskrifta, 2003)</a:t>
            </a:r>
          </a:p>
          <a:p>
            <a:r>
              <a:rPr lang="nb-NO" dirty="0" smtClean="0"/>
              <a:t>Ny eldrereform – «Leve hele livet» (Meld.St.15 (2017-2018), 2018)</a:t>
            </a:r>
            <a:endParaRPr lang="nb-NO" dirty="0"/>
          </a:p>
        </p:txBody>
      </p:sp>
      <p:sp>
        <p:nvSpPr>
          <p:cNvPr id="7" name="Plassholder for innhold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nb-NO" dirty="0"/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E0103AE4-468A-4B60-A30E-DC8DEE189E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692696"/>
            <a:ext cx="4164678" cy="6127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9420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Våre observasjoner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nb-NO" b="1" dirty="0">
                <a:solidFill>
                  <a:prstClr val="black"/>
                </a:solidFill>
              </a:rPr>
              <a:t>Eldre hjemmeboende</a:t>
            </a:r>
            <a:endParaRPr lang="nb-NO" dirty="0">
              <a:solidFill>
                <a:prstClr val="black"/>
              </a:solidFill>
            </a:endParaRPr>
          </a:p>
          <a:p>
            <a:pPr lvl="0"/>
            <a:r>
              <a:rPr lang="nb-NO" dirty="0">
                <a:solidFill>
                  <a:prstClr val="black"/>
                </a:solidFill>
              </a:rPr>
              <a:t>Ensomhet</a:t>
            </a:r>
          </a:p>
          <a:p>
            <a:pPr lvl="0"/>
            <a:r>
              <a:rPr lang="nb-NO" dirty="0">
                <a:solidFill>
                  <a:prstClr val="black"/>
                </a:solidFill>
              </a:rPr>
              <a:t>Ikke en del av samfunnet</a:t>
            </a:r>
          </a:p>
          <a:p>
            <a:pPr lvl="0"/>
            <a:r>
              <a:rPr lang="nb-NO" dirty="0">
                <a:solidFill>
                  <a:prstClr val="black"/>
                </a:solidFill>
              </a:rPr>
              <a:t>Avhengig av hjelp for å komme seg ut</a:t>
            </a:r>
          </a:p>
          <a:p>
            <a:pPr lvl="0"/>
            <a:r>
              <a:rPr lang="nb-NO" dirty="0">
                <a:solidFill>
                  <a:prstClr val="black"/>
                </a:solidFill>
              </a:rPr>
              <a:t>Maten som ikke </a:t>
            </a:r>
            <a:r>
              <a:rPr lang="nb-NO" dirty="0" smtClean="0">
                <a:solidFill>
                  <a:prstClr val="black"/>
                </a:solidFill>
              </a:rPr>
              <a:t>smaker</a:t>
            </a:r>
          </a:p>
          <a:p>
            <a:pPr lvl="0"/>
            <a:r>
              <a:rPr lang="nb-NO" dirty="0" smtClean="0">
                <a:solidFill>
                  <a:prstClr val="black"/>
                </a:solidFill>
              </a:rPr>
              <a:t>Å spise alene</a:t>
            </a:r>
            <a:endParaRPr lang="nb-NO" dirty="0">
              <a:solidFill>
                <a:prstClr val="black"/>
              </a:solidFill>
            </a:endParaRPr>
          </a:p>
          <a:p>
            <a:pPr lvl="0"/>
            <a:r>
              <a:rPr lang="nb-NO" dirty="0">
                <a:solidFill>
                  <a:prstClr val="black"/>
                </a:solidFill>
              </a:rPr>
              <a:t>Ukjente hjelpere med dårlig tid</a:t>
            </a:r>
          </a:p>
          <a:p>
            <a:pPr lvl="0"/>
            <a:r>
              <a:rPr lang="nb-NO" dirty="0">
                <a:solidFill>
                  <a:prstClr val="black"/>
                </a:solidFill>
              </a:rPr>
              <a:t>Manglende helsetilbud</a:t>
            </a:r>
          </a:p>
          <a:p>
            <a:pPr marL="0" indent="0">
              <a:buNone/>
            </a:pPr>
            <a:endParaRPr lang="nb-NO" dirty="0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i="1" dirty="0" smtClean="0"/>
              <a:t>«Sier hun sitter mye alene og føler seg ensom» – frivillig fra Akershus</a:t>
            </a:r>
          </a:p>
          <a:p>
            <a:pPr marL="0" indent="0">
              <a:buNone/>
            </a:pPr>
            <a:endParaRPr lang="nb-NO" i="1" dirty="0"/>
          </a:p>
          <a:p>
            <a:pPr marL="0" indent="0">
              <a:buNone/>
            </a:pPr>
            <a:r>
              <a:rPr lang="nb-NO" i="1" dirty="0" smtClean="0"/>
              <a:t>«De får levert maten og spiser alene. Ikke noe kos og fellesskap rundt måltidene» – frivillig Telemark</a:t>
            </a:r>
          </a:p>
          <a:p>
            <a:pPr marL="0" indent="0">
              <a:buNone/>
            </a:pPr>
            <a:endParaRPr lang="nb-NO" i="1" dirty="0"/>
          </a:p>
          <a:p>
            <a:pPr marL="0" indent="0">
              <a:buNone/>
            </a:pPr>
            <a:r>
              <a:rPr lang="nb-NO" i="1" dirty="0" smtClean="0"/>
              <a:t>«Skiftende pleiere. Han har hatt ca.130 pleiere fra 29 land over to sier han. Han ønsker seg stabilitet og norskkunnskaper» - frivillig Rogaland</a:t>
            </a:r>
            <a:endParaRPr lang="nb-NO" i="1" dirty="0"/>
          </a:p>
        </p:txBody>
      </p:sp>
    </p:spTree>
    <p:extLst>
      <p:ext uri="{BB962C8B-B14F-4D97-AF65-F5344CB8AC3E}">
        <p14:creationId xmlns:p14="http://schemas.microsoft.com/office/powerpoint/2010/main" val="16632435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Våre observasjoner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nb-NO" b="1" dirty="0">
                <a:solidFill>
                  <a:prstClr val="black"/>
                </a:solidFill>
              </a:rPr>
              <a:t>Eldre på sykehjem</a:t>
            </a:r>
            <a:endParaRPr lang="nb-NO" dirty="0">
              <a:solidFill>
                <a:prstClr val="black"/>
              </a:solidFill>
            </a:endParaRPr>
          </a:p>
          <a:p>
            <a:pPr lvl="0"/>
            <a:r>
              <a:rPr lang="nb-NO" dirty="0">
                <a:solidFill>
                  <a:prstClr val="black"/>
                </a:solidFill>
              </a:rPr>
              <a:t>Undernært på kontakt</a:t>
            </a:r>
          </a:p>
          <a:p>
            <a:pPr lvl="0"/>
            <a:r>
              <a:rPr lang="nb-NO" dirty="0">
                <a:solidFill>
                  <a:prstClr val="black"/>
                </a:solidFill>
              </a:rPr>
              <a:t>Tas ikke hensyn til funksjonsnivå</a:t>
            </a:r>
          </a:p>
          <a:p>
            <a:pPr lvl="0"/>
            <a:r>
              <a:rPr lang="nb-NO" dirty="0">
                <a:solidFill>
                  <a:prstClr val="black"/>
                </a:solidFill>
              </a:rPr>
              <a:t>Mangel på aktivitet ute</a:t>
            </a:r>
          </a:p>
          <a:p>
            <a:pPr lvl="0"/>
            <a:r>
              <a:rPr lang="nb-NO" dirty="0">
                <a:solidFill>
                  <a:prstClr val="black"/>
                </a:solidFill>
              </a:rPr>
              <a:t>Ingen god måltidsstund</a:t>
            </a:r>
          </a:p>
          <a:p>
            <a:pPr lvl="0"/>
            <a:r>
              <a:rPr lang="nb-NO" dirty="0">
                <a:solidFill>
                  <a:prstClr val="black"/>
                </a:solidFill>
              </a:rPr>
              <a:t>Liten tid til helsesjekk</a:t>
            </a:r>
          </a:p>
          <a:p>
            <a:pPr marL="0" indent="0">
              <a:buNone/>
            </a:pPr>
            <a:endParaRPr lang="nb-NO" dirty="0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sz="1800" i="1" dirty="0" smtClean="0"/>
              <a:t>«Passivitet! Jeg besøker om ettermiddagen og eneste «aktivitet» er TV…» – frivillig Hordaland</a:t>
            </a:r>
          </a:p>
          <a:p>
            <a:pPr marL="0" indent="0">
              <a:buNone/>
            </a:pPr>
            <a:endParaRPr lang="nb-NO" sz="1800" i="1" dirty="0"/>
          </a:p>
          <a:p>
            <a:pPr marL="0" indent="0">
              <a:buNone/>
            </a:pPr>
            <a:r>
              <a:rPr lang="nb-NO" sz="1800" i="1" dirty="0" smtClean="0"/>
              <a:t>«Lite grønnsaker, lite delikat, kald mat, lite mat noen ganger. Virker ikke som personalet legger mye vekt på at måltidet skal være en fin stund på dagen» – frivillig Hedmark</a:t>
            </a:r>
          </a:p>
          <a:p>
            <a:pPr marL="0" indent="0">
              <a:buNone/>
            </a:pPr>
            <a:endParaRPr lang="nb-NO" sz="1800" i="1" dirty="0"/>
          </a:p>
          <a:p>
            <a:pPr marL="0" indent="0">
              <a:buNone/>
            </a:pPr>
            <a:r>
              <a:rPr lang="nb-NO" sz="1800" i="1" dirty="0" smtClean="0"/>
              <a:t>«De ansatte er nesten aldri tilstede når det trengs. De har ikke tid til å lytte. Noen får for mye smertestillende. I ferier er det ekstra ille» – frivillig Hordaland</a:t>
            </a:r>
            <a:endParaRPr lang="nb-NO" sz="1800" i="1" dirty="0"/>
          </a:p>
        </p:txBody>
      </p:sp>
    </p:spTree>
    <p:extLst>
      <p:ext uri="{BB962C8B-B14F-4D97-AF65-F5344CB8AC3E}">
        <p14:creationId xmlns:p14="http://schemas.microsoft.com/office/powerpoint/2010/main" val="21557817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Våre observasjoner </a:t>
            </a:r>
            <a:br>
              <a:rPr lang="nb-NO" dirty="0" smtClean="0"/>
            </a:br>
            <a:r>
              <a:rPr lang="nb-NO" sz="2400" dirty="0" smtClean="0"/>
              <a:t>– samarbeid med frivilligheten</a:t>
            </a:r>
            <a:endParaRPr lang="nb-NO" sz="2400" dirty="0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b-NO" dirty="0" smtClean="0"/>
              <a:t>Mangelfull informasjon både til beboere og personalet om aktiviteter som foregår i regi av frivilligheten</a:t>
            </a:r>
          </a:p>
          <a:p>
            <a:endParaRPr lang="nb-NO" dirty="0" smtClean="0"/>
          </a:p>
          <a:p>
            <a:r>
              <a:rPr lang="nb-NO" dirty="0" smtClean="0"/>
              <a:t>Ansatte som ikke motiverer beboere til å delta</a:t>
            </a:r>
          </a:p>
          <a:p>
            <a:endParaRPr lang="nb-NO" dirty="0" smtClean="0"/>
          </a:p>
          <a:p>
            <a:r>
              <a:rPr lang="nb-NO" dirty="0" smtClean="0"/>
              <a:t>…men også gode relasjoner og godt samarbeid mellom frivilligheten og institusjonene.</a:t>
            </a:r>
            <a:endParaRPr lang="nb-NO" dirty="0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i="1" dirty="0" smtClean="0"/>
              <a:t>«Har alltid blitt møtt med vennlighet av de ansatte…Blir alltid spurt om jeg vil ha en kaffekopp med den jeg besøker og det gjør det veldig koselig» – frivillig Oslo</a:t>
            </a:r>
          </a:p>
          <a:p>
            <a:pPr marL="0" indent="0">
              <a:buNone/>
            </a:pPr>
            <a:endParaRPr lang="nb-NO" i="1" dirty="0"/>
          </a:p>
          <a:p>
            <a:pPr marL="0" indent="0">
              <a:buNone/>
            </a:pPr>
            <a:r>
              <a:rPr lang="nb-NO" i="1" dirty="0" smtClean="0"/>
              <a:t>«At de ansatte ikke er tilgjengelig når jeg ønsker å spørre om noe, som for eksempel om vi kan gå ut en tur. Jeg vil ikke bare gå uten å gi beskjed» – frivillig Hordaland</a:t>
            </a:r>
            <a:endParaRPr lang="nb-NO" i="1" dirty="0"/>
          </a:p>
        </p:txBody>
      </p:sp>
    </p:spTree>
    <p:extLst>
      <p:ext uri="{BB962C8B-B14F-4D97-AF65-F5344CB8AC3E}">
        <p14:creationId xmlns:p14="http://schemas.microsoft.com/office/powerpoint/2010/main" val="29040826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Endringsforslag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0"/>
            <a:r>
              <a:rPr lang="nb-NO" dirty="0">
                <a:solidFill>
                  <a:prstClr val="black"/>
                </a:solidFill>
              </a:rPr>
              <a:t>Det må settes inn en kraftig innsats mot ensomhet blant </a:t>
            </a:r>
            <a:r>
              <a:rPr lang="nb-NO" dirty="0" smtClean="0">
                <a:solidFill>
                  <a:prstClr val="black"/>
                </a:solidFill>
              </a:rPr>
              <a:t>eldre</a:t>
            </a:r>
            <a:endParaRPr lang="nb-NO" dirty="0">
              <a:solidFill>
                <a:prstClr val="black"/>
              </a:solidFill>
            </a:endParaRPr>
          </a:p>
          <a:p>
            <a:pPr lvl="0"/>
            <a:r>
              <a:rPr lang="nb-NO" dirty="0">
                <a:solidFill>
                  <a:prstClr val="black"/>
                </a:solidFill>
              </a:rPr>
              <a:t>Flere tilpassede aktiviteter for eldre med ulikt </a:t>
            </a:r>
            <a:r>
              <a:rPr lang="nb-NO" dirty="0" smtClean="0">
                <a:solidFill>
                  <a:prstClr val="black"/>
                </a:solidFill>
              </a:rPr>
              <a:t>funksjonsnivå</a:t>
            </a:r>
            <a:endParaRPr lang="nb-NO" dirty="0">
              <a:solidFill>
                <a:prstClr val="black"/>
              </a:solidFill>
            </a:endParaRPr>
          </a:p>
          <a:p>
            <a:pPr lvl="0"/>
            <a:r>
              <a:rPr lang="nb-NO" dirty="0">
                <a:solidFill>
                  <a:prstClr val="black"/>
                </a:solidFill>
              </a:rPr>
              <a:t>Mer variert og velsmakende mat, samt bedre tilrettelegging av </a:t>
            </a:r>
            <a:r>
              <a:rPr lang="nb-NO" dirty="0" smtClean="0">
                <a:solidFill>
                  <a:prstClr val="black"/>
                </a:solidFill>
              </a:rPr>
              <a:t>måltidene</a:t>
            </a:r>
          </a:p>
          <a:p>
            <a:pPr lvl="0"/>
            <a:r>
              <a:rPr lang="nb-NO" dirty="0">
                <a:solidFill>
                  <a:prstClr val="black"/>
                </a:solidFill>
              </a:rPr>
              <a:t>Helsevesenet må yte tett, koordinert og tilrettelagt oppfølging</a:t>
            </a:r>
          </a:p>
          <a:p>
            <a:pPr lvl="0"/>
            <a:endParaRPr lang="nb-NO" dirty="0">
              <a:solidFill>
                <a:prstClr val="black"/>
              </a:solidFill>
            </a:endParaRPr>
          </a:p>
          <a:p>
            <a:endParaRPr lang="nb-NO" dirty="0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nb-NO" dirty="0"/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B791EAD0-292B-4EB0-9ED3-858CC70D40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7983" y="332656"/>
            <a:ext cx="4589342" cy="619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397243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theme/theme1.xml><?xml version="1.0" encoding="utf-8"?>
<a:theme xmlns:a="http://schemas.openxmlformats.org/drawingml/2006/main" name="Presentasjon norsk tekst">
  <a:themeElements>
    <a:clrScheme name="Mal for tekst rød nors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al for tekst rød norsk">
      <a:majorFont>
        <a:latin typeface="XMyriad"/>
        <a:ea typeface=""/>
        <a:cs typeface=""/>
      </a:majorFont>
      <a:minorFont>
        <a:latin typeface="XMyria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 sz="2400" dirty="0" smtClean="0">
            <a:solidFill>
              <a:schemeClr val="tx1"/>
            </a:solidFill>
            <a:latin typeface="Calibri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>
    <a:extraClrScheme>
      <a:clrScheme name="Mal for tekst rød nors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 for tekst rød nors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 for tekst rød nors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 for tekst rød nors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 for tekst rød nors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 for tekst rød nors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l for tekst rød nors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l for tekst rød nors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l for tekst rød nors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l for tekst rød nors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l for tekst rød nors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l for tekst rød nors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RK_PP_MAL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4_RK_PP_MAL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4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PowerPoint" ma:contentTypeID="0x010100BD855A7BF33A65408A15B8A9351A3B37050045B96D670406D94CB3174E47B2401F9F" ma:contentTypeVersion="13" ma:contentTypeDescription="Tom Røde Kors-presentasjon" ma:contentTypeScope="" ma:versionID="e5859046ab69a6546ac0a4e6a462ddaf">
  <xsd:schema xmlns:xsd="http://www.w3.org/2001/XMLSchema" xmlns:xs="http://www.w3.org/2001/XMLSchema" xmlns:p="http://schemas.microsoft.com/office/2006/metadata/properties" xmlns:ns2="b03cdcfc-721c-41b3-add9-46ccc077133d" xmlns:ns3="bb54cff5-74f0-4a2a-8cc1-92b0671b3008" targetNamespace="http://schemas.microsoft.com/office/2006/metadata/properties" ma:root="true" ma:fieldsID="7138120c76a157872ca2947d65a7fbe1" ns2:_="" ns3:_="">
    <xsd:import namespace="b03cdcfc-721c-41b3-add9-46ccc077133d"/>
    <xsd:import namespace="bb54cff5-74f0-4a2a-8cc1-92b0671b3008"/>
    <xsd:element name="properties">
      <xsd:complexType>
        <xsd:sequence>
          <xsd:element name="documentManagement">
            <xsd:complexType>
              <xsd:all>
                <xsd:element ref="ns2:Author1" minOccurs="0"/>
                <xsd:element ref="ns2:_dlc_DocId" minOccurs="0"/>
                <xsd:element ref="ns2:_dlc_DocIdUrl" minOccurs="0"/>
                <xsd:element ref="ns2:_dlc_DocIdPersistId" minOccurs="0"/>
                <xsd:element ref="ns2:RedCrossLanguageTaxHTField0" minOccurs="0"/>
                <xsd:element ref="ns2:TaxCatchAll" minOccurs="0"/>
                <xsd:element ref="ns2:TaxCatchAllLabel" minOccurs="0"/>
                <xsd:element ref="ns2:RedCrossTopicsTaxHTField0" minOccurs="0"/>
                <xsd:element ref="ns2:RedCrossOrganizationTaxHTField0" minOccurs="0"/>
                <xsd:element ref="ns2:TaxKeywordTaxHTField" minOccurs="0"/>
                <xsd:element ref="ns2:DocumentStatusTaxHTField0" minOccurs="0"/>
                <xsd:element ref="ns2:Hendelsesdato" minOccurs="0"/>
                <xsd:element ref="ns2:Gyldig_x0020_fom._x0020_dato" minOccurs="0"/>
                <xsd:element ref="ns2:Gyldig_x0020_tom._x0020_dato" minOccurs="0"/>
                <xsd:element ref="ns2:År" minOccurs="0"/>
                <xsd:element ref="ns3:n33e4a003d01482f93c2c15927a63b23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03cdcfc-721c-41b3-add9-46ccc077133d" elementFormDefault="qualified">
    <xsd:import namespace="http://schemas.microsoft.com/office/2006/documentManagement/types"/>
    <xsd:import namespace="http://schemas.microsoft.com/office/infopath/2007/PartnerControls"/>
    <xsd:element name="Author1" ma:index="7" nillable="true" ma:displayName="Forfatter" ma:internalName="Author1">
      <xsd:simpleType>
        <xsd:restriction base="dms:Text">
          <xsd:maxLength value="255"/>
        </xsd:restriction>
      </xsd:simpleType>
    </xsd:element>
    <xsd:element name="_dlc_DocId" ma:index="8" nillable="true" ma:displayName="Dokument-ID-verdi" ma:description="Verdien for dokument-IDen som er tilordnet elementet." ma:internalName="_dlc_DocId" ma:readOnly="true">
      <xsd:simpleType>
        <xsd:restriction base="dms:Text"/>
      </xsd:simpleType>
    </xsd:element>
    <xsd:element name="_dlc_DocIdUrl" ma:index="9" nillable="true" ma:displayName="Dokument-ID" ma:description="Fast kobling til dokumente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RedCrossLanguageTaxHTField0" ma:index="11" nillable="true" ma:taxonomy="true" ma:internalName="RedCrossLanguageTaxHTField0" ma:taxonomyFieldName="RedCrossLanguage" ma:displayName="Dokumentspråk" ma:default="1;#Norsk|69202f3e-22fb-440c-afc3-5ff42563862f" ma:fieldId="{a04219c2-a95d-49b4-906e-0057f1ad0766}" ma:sspId="febe0968-795a-4958-bd68-53c886f8cd53" ma:termSetId="7936beea-72a7-4ac1-aba6-19ff535736d9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12" nillable="true" ma:displayName="Taxonomy Catch All Column" ma:description="" ma:hidden="true" ma:list="{339f2bbd-3b18-4349-bff4-de9f0fac375c}" ma:internalName="TaxCatchAll" ma:showField="CatchAllData" ma:web="b03cdcfc-721c-41b3-add9-46ccc077133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3" nillable="true" ma:displayName="Taxonomy Catch All Column1" ma:description="" ma:hidden="true" ma:list="{339f2bbd-3b18-4349-bff4-de9f0fac375c}" ma:internalName="TaxCatchAllLabel" ma:readOnly="true" ma:showField="CatchAllDataLabel" ma:web="b03cdcfc-721c-41b3-add9-46ccc077133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RedCrossTopicsTaxHTField0" ma:index="15" nillable="true" ma:taxonomy="true" ma:internalName="RedCrossTopicsTaxHTField0" ma:taxonomyFieldName="RedCrossTopics" ma:displayName="Emneord" ma:readOnly="false" ma:default="" ma:fieldId="{27d123ba-f0ec-40a3-87ca-ff38c0fca1b2}" ma:taxonomyMulti="true" ma:sspId="febe0968-795a-4958-bd68-53c886f8cd53" ma:termSetId="f7f51119-8be7-4ca4-b182-d1b4a095490e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RedCrossOrganizationTaxHTField0" ma:index="17" nillable="true" ma:taxonomy="true" ma:internalName="RedCrossOrganizationTaxHTField0" ma:taxonomyFieldName="RedCrossOrganization" ma:displayName="Organisasjonsstruktur" ma:indexed="true" ma:default="" ma:fieldId="{e56c50dc-2129-438c-871f-5327b5253b26}" ma:sspId="febe0968-795a-4958-bd68-53c886f8cd53" ma:termSetId="5a0de573-c7db-482c-930f-431f2b2e2e9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KeywordTaxHTField" ma:index="19" nillable="true" ma:taxonomy="true" ma:internalName="TaxKeywordTaxHTField" ma:taxonomyFieldName="TaxKeyword" ma:displayName="Stikkord" ma:fieldId="{23f27201-bee3-471e-b2e7-b64fd8b7ca38}" ma:taxonomyMulti="true" ma:sspId="febe0968-795a-4958-bd68-53c886f8cd53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DocumentStatusTaxHTField0" ma:index="21" nillable="true" ma:taxonomy="true" ma:internalName="DocumentStatusTaxHTField0" ma:taxonomyFieldName="DocumentStatus" ma:displayName="Dokumentstatus" ma:default="" ma:fieldId="{f9ac38e6-946c-46ca-8d46-d95bd576cdc1}" ma:sspId="febe0968-795a-4958-bd68-53c886f8cd53" ma:termSetId="481fd7ca-a4ea-461d-9307-ebccef1fd81d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Hendelsesdato" ma:index="24" nillable="true" ma:displayName="Hendelsesdato" ma:format="DateOnly" ma:internalName="Hendelsesdato">
      <xsd:simpleType>
        <xsd:restriction base="dms:DateTime"/>
      </xsd:simpleType>
    </xsd:element>
    <xsd:element name="Gyldig_x0020_fom._x0020_dato" ma:index="25" nillable="true" ma:displayName="Gyldig fom. dato" ma:format="DateOnly" ma:internalName="Gyldig_x0020_fom_x002e__x0020_dato">
      <xsd:simpleType>
        <xsd:restriction base="dms:DateTime"/>
      </xsd:simpleType>
    </xsd:element>
    <xsd:element name="Gyldig_x0020_tom._x0020_dato" ma:index="26" nillable="true" ma:displayName="Gyldig tom. dato" ma:format="DateOnly" ma:internalName="Gyldig_x0020_tom_x002e__x0020_dato">
      <xsd:simpleType>
        <xsd:restriction base="dms:DateTime"/>
      </xsd:simpleType>
    </xsd:element>
    <xsd:element name="År" ma:index="27" nillable="true" ma:displayName="År" ma:decimals="0" ma:internalName="_x00c5_r" ma:percentage="FALSE">
      <xsd:simpleType>
        <xsd:restriction base="dms:Number">
          <xsd:maxInclusive value="9999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b54cff5-74f0-4a2a-8cc1-92b0671b3008" elementFormDefault="qualified">
    <xsd:import namespace="http://schemas.microsoft.com/office/2006/documentManagement/types"/>
    <xsd:import namespace="http://schemas.microsoft.com/office/infopath/2007/PartnerControls"/>
    <xsd:element name="n33e4a003d01482f93c2c15927a63b23" ma:index="28" nillable="true" ma:displayName="Kategori_0" ma:hidden="true" ma:internalName="n33e4a003d01482f93c2c15927a63b23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6" ma:displayName="Innholdstype"/>
        <xsd:element ref="dc:title" minOccurs="0" maxOccurs="1" ma:index="1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03cdcfc-721c-41b3-add9-46ccc077133d">
      <Value>1128</Value>
      <Value>1</Value>
    </TaxCatchAll>
    <RedCrossOrganizationTaxHTField0 xmlns="b03cdcfc-721c-41b3-add9-46ccc077133d">
      <Terms xmlns="http://schemas.microsoft.com/office/infopath/2007/PartnerControls"/>
    </RedCrossOrganizationTaxHTField0>
    <TaxKeywordTaxHTField xmlns="b03cdcfc-721c-41b3-add9-46ccc077133d">
      <Terms xmlns="http://schemas.microsoft.com/office/infopath/2007/PartnerControls"/>
    </TaxKeywordTaxHTField>
    <RedCrossLanguageTaxHTField0 xmlns="b03cdcfc-721c-41b3-add9-46ccc077133d">
      <Terms xmlns="http://schemas.microsoft.com/office/infopath/2007/PartnerControls">
        <TermInfo xmlns="http://schemas.microsoft.com/office/infopath/2007/PartnerControls">
          <TermName xmlns="http://schemas.microsoft.com/office/infopath/2007/PartnerControls">Norsk</TermName>
          <TermId xmlns="http://schemas.microsoft.com/office/infopath/2007/PartnerControls">69202f3e-22fb-440c-afc3-5ff42563862f</TermId>
        </TermInfo>
      </Terms>
    </RedCrossLanguageTaxHTField0>
    <RedCrossTopicsTaxHTField0 xmlns="b03cdcfc-721c-41b3-add9-46ccc077133d">
      <Terms xmlns="http://schemas.microsoft.com/office/infopath/2007/PartnerControls">
        <TermInfo xmlns="http://schemas.microsoft.com/office/infopath/2007/PartnerControls">
          <TermName xmlns="http://schemas.microsoft.com/office/infopath/2007/PartnerControls">Presentasjon</TermName>
          <TermId xmlns="http://schemas.microsoft.com/office/infopath/2007/PartnerControls">8be7ce23-0991-4803-94a4-321b614391c5</TermId>
        </TermInfo>
      </Terms>
    </RedCrossTopicsTaxHTField0>
    <_dlc_DocId xmlns="b03cdcfc-721c-41b3-add9-46ccc077133d">RK100-2630-56</_dlc_DocId>
    <_dlc_DocIdUrl xmlns="b03cdcfc-721c-41b3-add9-46ccc077133d">
      <Url>https://www.korsveien.no/Hjelp/driftsgr/_layouts/DocIdRedir.aspx?ID=RK100-2630-56</Url>
      <Description>RK100-2630-56</Description>
    </_dlc_DocIdUrl>
    <Author1 xmlns="b03cdcfc-721c-41b3-add9-46ccc077133d" xsi:nil="true"/>
    <DocumentStatusTaxHTField0 xmlns="b03cdcfc-721c-41b3-add9-46ccc077133d">
      <Terms xmlns="http://schemas.microsoft.com/office/infopath/2007/PartnerControls"/>
    </DocumentStatusTaxHTField0>
    <Gyldig_x0020_fom._x0020_dato xmlns="b03cdcfc-721c-41b3-add9-46ccc077133d" xsi:nil="true"/>
    <Gyldig_x0020_tom._x0020_dato xmlns="b03cdcfc-721c-41b3-add9-46ccc077133d" xsi:nil="true"/>
    <Hendelsesdato xmlns="b03cdcfc-721c-41b3-add9-46ccc077133d" xsi:nil="true"/>
    <År xmlns="b03cdcfc-721c-41b3-add9-46ccc077133d" xsi:nil="true"/>
    <n33e4a003d01482f93c2c15927a63b23 xmlns="bb54cff5-74f0-4a2a-8cc1-92b0671b3008" xsi:nil="true"/>
  </documentManagement>
</p:properti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22A992CB-AF8B-48CD-8644-91B1295DD77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1815F33-655A-4DF9-901C-55518C5EA0B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03cdcfc-721c-41b3-add9-46ccc077133d"/>
    <ds:schemaRef ds:uri="bb54cff5-74f0-4a2a-8cc1-92b0671b300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48835F1-1AA0-4F97-B6D8-66CA0EC9D820}">
  <ds:schemaRefs>
    <ds:schemaRef ds:uri="http://schemas.openxmlformats.org/package/2006/metadata/core-properties"/>
    <ds:schemaRef ds:uri="http://www.w3.org/XML/1998/namespace"/>
    <ds:schemaRef ds:uri="http://schemas.microsoft.com/office/infopath/2007/PartnerControls"/>
    <ds:schemaRef ds:uri="http://purl.org/dc/dcmitype/"/>
    <ds:schemaRef ds:uri="http://purl.org/dc/terms/"/>
    <ds:schemaRef ds:uri="http://purl.org/dc/elements/1.1/"/>
    <ds:schemaRef ds:uri="bb54cff5-74f0-4a2a-8cc1-92b0671b3008"/>
    <ds:schemaRef ds:uri="http://schemas.microsoft.com/office/2006/documentManagement/types"/>
    <ds:schemaRef ds:uri="b03cdcfc-721c-41b3-add9-46ccc077133d"/>
    <ds:schemaRef ds:uri="http://schemas.microsoft.com/office/2006/metadata/properties"/>
  </ds:schemaRefs>
</ds:datastoreItem>
</file>

<file path=customXml/itemProps4.xml><?xml version="1.0" encoding="utf-8"?>
<ds:datastoreItem xmlns:ds="http://schemas.openxmlformats.org/officeDocument/2006/customXml" ds:itemID="{35316608-6BA3-4A35-9DF2-3C404C4D9441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Presentasjon%20norsk%20tekst</Template>
  <TotalTime>478</TotalTime>
  <Words>447</Words>
  <Application>Microsoft Office PowerPoint</Application>
  <PresentationFormat>Skjermfremvisning (4:3)</PresentationFormat>
  <Paragraphs>74</Paragraphs>
  <Slides>12</Slides>
  <Notes>12</Notes>
  <HiddenSlides>0</HiddenSlides>
  <MMClips>0</MMClips>
  <ScaleCrop>false</ScaleCrop>
  <HeadingPairs>
    <vt:vector size="6" baseType="variant">
      <vt:variant>
        <vt:lpstr>Brukte skrifter</vt:lpstr>
      </vt:variant>
      <vt:variant>
        <vt:i4>7</vt:i4>
      </vt:variant>
      <vt:variant>
        <vt:lpstr>Tema</vt:lpstr>
      </vt:variant>
      <vt:variant>
        <vt:i4>3</vt:i4>
      </vt:variant>
      <vt:variant>
        <vt:lpstr>Lysbildetitler</vt:lpstr>
      </vt:variant>
      <vt:variant>
        <vt:i4>12</vt:i4>
      </vt:variant>
    </vt:vector>
  </HeadingPairs>
  <TitlesOfParts>
    <vt:vector size="22" baseType="lpstr">
      <vt:lpstr>Arial</vt:lpstr>
      <vt:lpstr>Arial Narrow</vt:lpstr>
      <vt:lpstr>Arial Narrow Bold</vt:lpstr>
      <vt:lpstr>Calibri</vt:lpstr>
      <vt:lpstr>Helvetica Light</vt:lpstr>
      <vt:lpstr>Times New Roman</vt:lpstr>
      <vt:lpstr>XMyriad</vt:lpstr>
      <vt:lpstr>Presentasjon norsk tekst</vt:lpstr>
      <vt:lpstr>RK_PP_MAL</vt:lpstr>
      <vt:lpstr>4_RK_PP_MAL</vt:lpstr>
      <vt:lpstr>Ingen tid til omsorg? Eldreomsorgen slik vi møter den</vt:lpstr>
      <vt:lpstr>PowerPoint-presentasjon</vt:lpstr>
      <vt:lpstr>PowerPoint-presentasjon</vt:lpstr>
      <vt:lpstr>Norges Røde Kors Besøkstjeneste - «den stille tjenesten»</vt:lpstr>
      <vt:lpstr>Bakgrunn for vår rapport</vt:lpstr>
      <vt:lpstr>Våre observasjoner</vt:lpstr>
      <vt:lpstr>Våre observasjoner</vt:lpstr>
      <vt:lpstr>Våre observasjoner  – samarbeid med frivilligheten</vt:lpstr>
      <vt:lpstr>Endringsforslag</vt:lpstr>
      <vt:lpstr>Endringsforslag</vt:lpstr>
      <vt:lpstr>Samarbeid er viktig</vt:lpstr>
      <vt:lpstr>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Anett Onstad Helle</dc:creator>
  <cp:lastModifiedBy>Hanne Marie Heggdal</cp:lastModifiedBy>
  <cp:revision>55</cp:revision>
  <cp:lastPrinted>2017-02-02T09:45:07Z</cp:lastPrinted>
  <dcterms:created xsi:type="dcterms:W3CDTF">2015-05-06T10:59:54Z</dcterms:created>
  <dcterms:modified xsi:type="dcterms:W3CDTF">2019-03-07T08:58:51Z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0x010100BD855A7BF33A65408A15B8A9351A3B37050045B96D670406D94CB3174E47B2401F9F</vt:lpwstr>
  </property>
  <property fmtid="{D5CDD505-2E9C-101B-9397-08002B2CF9AE}" pid="3" name="_dlc_policyId">
    <vt:lpwstr/>
  </property>
  <property fmtid="{D5CDD505-2E9C-101B-9397-08002B2CF9AE}" pid="4" name="_dlc_DocIdItemGuid">
    <vt:lpwstr>56585815-c065-44f9-aab5-ef859d11ad79</vt:lpwstr>
  </property>
  <property fmtid="{D5CDD505-2E9C-101B-9397-08002B2CF9AE}" pid="5" name="RedCrossLanguage">
    <vt:lpwstr>1;#Norsk|69202f3e-22fb-440c-afc3-5ff42563862f</vt:lpwstr>
  </property>
  <property fmtid="{D5CDD505-2E9C-101B-9397-08002B2CF9AE}" pid="6" name="TaxKeyword">
    <vt:lpwstr/>
  </property>
  <property fmtid="{D5CDD505-2E9C-101B-9397-08002B2CF9AE}" pid="7" name="Kategori">
    <vt:lpwstr/>
  </property>
  <property fmtid="{D5CDD505-2E9C-101B-9397-08002B2CF9AE}" pid="8" name="RedCrossTopics">
    <vt:lpwstr>1128;#Presentasjon|8be7ce23-0991-4803-94a4-321b614391c5</vt:lpwstr>
  </property>
  <property fmtid="{D5CDD505-2E9C-101B-9397-08002B2CF9AE}" pid="9" name="DocumentStatusTaxHTField0">
    <vt:lpwstr/>
  </property>
  <property fmtid="{D5CDD505-2E9C-101B-9397-08002B2CF9AE}" pid="10" name="ProsjektTaxHTField0">
    <vt:lpwstr/>
  </property>
  <property fmtid="{D5CDD505-2E9C-101B-9397-08002B2CF9AE}" pid="11" name="Gruppe">
    <vt:lpwstr>Røde Kors dokument</vt:lpwstr>
  </property>
  <property fmtid="{D5CDD505-2E9C-101B-9397-08002B2CF9AE}" pid="12" name="Innholdstype">
    <vt:lpwstr>https://www.korsveien.no/_layouts/ManageContentType.aspx?ctype=0x010100BD855A7BF33A65408A15B8A9351A3B3705&amp;Source=https%3A%2F%2Fwww%2Ekorsveien%2Eno%2F%5Flayouts%2Fmngctype%2Easpx, PowerPoint</vt:lpwstr>
  </property>
  <property fmtid="{D5CDD505-2E9C-101B-9397-08002B2CF9AE}" pid="13" name="Ansvarlig for mal0">
    <vt:lpwstr/>
  </property>
  <property fmtid="{D5CDD505-2E9C-101B-9397-08002B2CF9AE}" pid="14" name="ItemRetentionFormula">
    <vt:lpwstr/>
  </property>
</Properties>
</file>