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3" r:id="rId1"/>
  </p:sldMasterIdLst>
  <p:sldIdLst>
    <p:sldId id="258" r:id="rId2"/>
    <p:sldId id="257" r:id="rId3"/>
    <p:sldId id="259" r:id="rId4"/>
    <p:sldId id="261" r:id="rId5"/>
    <p:sldId id="267" r:id="rId6"/>
    <p:sldId id="265" r:id="rId7"/>
    <p:sldId id="266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72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C862-3C32-48C5-9529-3498789FC87A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260C-6A58-4106-80B7-0F586DCCC911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585232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C862-3C32-48C5-9529-3498789FC87A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260C-6A58-4106-80B7-0F586DCCC911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013953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tat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C862-3C32-48C5-9529-3498789FC87A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260C-6A58-4106-80B7-0F586DCCC911}" type="slidenum">
              <a:rPr lang="nn-NO" smtClean="0"/>
              <a:t>‹#›</a:t>
            </a:fld>
            <a:endParaRPr lang="nn-NO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41019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vnek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C862-3C32-48C5-9529-3498789FC87A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260C-6A58-4106-80B7-0F586DCCC911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2650577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vnekort med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C862-3C32-48C5-9529-3498789FC87A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260C-6A58-4106-80B7-0F586DCCC911}" type="slidenum">
              <a:rPr lang="nn-NO" smtClean="0"/>
              <a:t>‹#›</a:t>
            </a:fld>
            <a:endParaRPr lang="nn-NO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15754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nn eller Usa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C862-3C32-48C5-9529-3498789FC87A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260C-6A58-4106-80B7-0F586DCCC911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938555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C862-3C32-48C5-9529-3498789FC87A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260C-6A58-4106-80B7-0F586DCCC911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33767466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C862-3C32-48C5-9529-3498789FC87A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260C-6A58-4106-80B7-0F586DCCC911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296023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C862-3C32-48C5-9529-3498789FC87A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260C-6A58-4106-80B7-0F586DCCC911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3576182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C862-3C32-48C5-9529-3498789FC87A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260C-6A58-4106-80B7-0F586DCCC911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2585340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C862-3C32-48C5-9529-3498789FC87A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260C-6A58-4106-80B7-0F586DCCC911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47557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C862-3C32-48C5-9529-3498789FC87A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260C-6A58-4106-80B7-0F586DCCC911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4095898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C862-3C32-48C5-9529-3498789FC87A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260C-6A58-4106-80B7-0F586DCCC911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908292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C862-3C32-48C5-9529-3498789FC87A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260C-6A58-4106-80B7-0F586DCCC911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930368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C862-3C32-48C5-9529-3498789FC87A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260C-6A58-4106-80B7-0F586DCCC911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2016583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b-NO" smtClean="0"/>
              <a:t>Klikk ikonet for å legge til et bilde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C862-3C32-48C5-9529-3498789FC87A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260C-6A58-4106-80B7-0F586DCCC911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91873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3C862-3C32-48C5-9529-3498789FC87A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n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68260C-6A58-4106-80B7-0F586DCCC911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3496461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885" r:id="rId12"/>
    <p:sldLayoutId id="2147483886" r:id="rId13"/>
    <p:sldLayoutId id="2147483887" r:id="rId14"/>
    <p:sldLayoutId id="2147483888" r:id="rId15"/>
    <p:sldLayoutId id="214748388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01786" y="4744278"/>
            <a:ext cx="8596668" cy="1320800"/>
          </a:xfrm>
        </p:spPr>
        <p:txBody>
          <a:bodyPr/>
          <a:lstStyle/>
          <a:p>
            <a:r>
              <a:rPr lang="nb-NO" dirty="0" smtClean="0"/>
              <a:t>Kven er vi?</a:t>
            </a:r>
            <a:endParaRPr lang="nn-NO" dirty="0"/>
          </a:p>
        </p:txBody>
      </p:sp>
      <p:pic>
        <p:nvPicPr>
          <p:cNvPr id="3" name="Bild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86" y="45183"/>
            <a:ext cx="7095077" cy="456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05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Her er vi</a:t>
            </a:r>
            <a:br>
              <a:rPr lang="nb-NO" dirty="0" smtClean="0"/>
            </a:br>
            <a:endParaRPr lang="nn-NO" dirty="0"/>
          </a:p>
        </p:txBody>
      </p:sp>
      <p:pic>
        <p:nvPicPr>
          <p:cNvPr id="5" name="Plassholder for innhold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91" y="4024235"/>
            <a:ext cx="1690945" cy="25333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lassholder for innhold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915" y="1949047"/>
            <a:ext cx="1941980" cy="29096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Bild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1644" y="1752154"/>
            <a:ext cx="1820092" cy="27271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Bild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246" y="1797230"/>
            <a:ext cx="3102067" cy="20705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Bild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42" y="1809833"/>
            <a:ext cx="2089422" cy="31307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Bild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481" y="1849432"/>
            <a:ext cx="1769995" cy="25326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Bild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42" y="5117014"/>
            <a:ext cx="2256097" cy="15058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Bild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522" y="4146153"/>
            <a:ext cx="1527901" cy="22894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Bilde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9153" y="4664311"/>
            <a:ext cx="2934647" cy="19585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477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Vår produksjon</a:t>
            </a:r>
            <a:endParaRPr lang="nn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n-NO"/>
          </a:p>
        </p:txBody>
      </p:sp>
      <p:pic>
        <p:nvPicPr>
          <p:cNvPr id="7" name="Plassholder for innhold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943" y="1870729"/>
            <a:ext cx="2973904" cy="1984758"/>
          </a:xfrm>
        </p:spPr>
      </p:pic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nn-NO"/>
          </a:p>
        </p:txBody>
      </p:sp>
      <p:pic>
        <p:nvPicPr>
          <p:cNvPr id="8" name="Plassholder for innhold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189" y="277812"/>
            <a:ext cx="2205845" cy="3305175"/>
          </a:xfrm>
        </p:spPr>
      </p:pic>
      <p:pic>
        <p:nvPicPr>
          <p:cNvPr id="9" name="Bild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552" y="1019384"/>
            <a:ext cx="3645058" cy="2432680"/>
          </a:xfrm>
          <a:prstGeom prst="rect">
            <a:avLst/>
          </a:prstGeom>
        </p:spPr>
      </p:pic>
      <p:pic>
        <p:nvPicPr>
          <p:cNvPr id="10" name="Bild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376" y="4420925"/>
            <a:ext cx="1185987" cy="1777117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441" y="4149773"/>
            <a:ext cx="4123414" cy="2319420"/>
          </a:xfrm>
          <a:prstGeom prst="rect">
            <a:avLst/>
          </a:prstGeom>
        </p:spPr>
      </p:pic>
      <p:pic>
        <p:nvPicPr>
          <p:cNvPr id="12" name="Bild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217" y="3914775"/>
            <a:ext cx="4322197" cy="243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57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577009"/>
          </a:xfrm>
        </p:spPr>
        <p:txBody>
          <a:bodyPr/>
          <a:lstStyle/>
          <a:p>
            <a:r>
              <a:rPr lang="nb-NO" dirty="0" smtClean="0"/>
              <a:t>Ønskekost </a:t>
            </a:r>
            <a:endParaRPr lang="nn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677335" y="2472856"/>
            <a:ext cx="8596668" cy="2638204"/>
          </a:xfrm>
        </p:spPr>
        <p:txBody>
          <a:bodyPr>
            <a:normAutofit fontScale="47500" lnSpcReduction="20000"/>
          </a:bodyPr>
          <a:lstStyle/>
          <a:p>
            <a:endParaRPr lang="nb-NO" dirty="0"/>
          </a:p>
          <a:p>
            <a:endParaRPr lang="nb-NO" sz="5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6400" b="1" dirty="0" smtClean="0"/>
              <a:t>Valgmulighet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6400" b="1" dirty="0" smtClean="0"/>
              <a:t>Lettvint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6400" b="1" dirty="0" smtClean="0"/>
              <a:t>Punktlighet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6400" b="1" dirty="0" smtClean="0"/>
              <a:t>Automatikk</a:t>
            </a:r>
            <a:endParaRPr lang="nb-NO" sz="6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dirty="0" smtClean="0"/>
          </a:p>
          <a:p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31110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5142130"/>
              </p:ext>
            </p:extLst>
          </p:nvPr>
        </p:nvGraphicFramePr>
        <p:xfrm>
          <a:off x="3177622" y="175940"/>
          <a:ext cx="5139442" cy="6952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Dokument" r:id="rId3" imgW="6109004" imgH="8262918" progId="Word.Document.12">
                  <p:embed/>
                </p:oleObj>
              </mc:Choice>
              <mc:Fallback>
                <p:oleObj name="Dokument" r:id="rId3" imgW="6109004" imgH="82629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77622" y="175940"/>
                        <a:ext cx="5139442" cy="69524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234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n-NO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5970523"/>
              </p:ext>
            </p:extLst>
          </p:nvPr>
        </p:nvGraphicFramePr>
        <p:xfrm>
          <a:off x="2883618" y="504016"/>
          <a:ext cx="5147198" cy="54021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Document" r:id="rId3" imgW="5746651" imgH="8906182" progId="Word.Document.8">
                  <p:embed/>
                </p:oleObj>
              </mc:Choice>
              <mc:Fallback>
                <p:oleObj name="Document" r:id="rId3" imgW="5746651" imgH="8906182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83618" y="504016"/>
                        <a:ext cx="5147198" cy="54021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6414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n-NO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92901"/>
              </p:ext>
            </p:extLst>
          </p:nvPr>
        </p:nvGraphicFramePr>
        <p:xfrm>
          <a:off x="2008451" y="92765"/>
          <a:ext cx="5624802" cy="6575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Document" r:id="rId3" imgW="5746651" imgH="8906542" progId="Word.Document.8">
                  <p:embed/>
                </p:oleObj>
              </mc:Choice>
              <mc:Fallback>
                <p:oleObj name="Document" r:id="rId3" imgW="5746651" imgH="8906542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08451" y="92765"/>
                        <a:ext cx="5624802" cy="65757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7567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11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sett">
  <a:themeElements>
    <a:clrScheme name="Faset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anse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54</TotalTime>
  <Words>14</Words>
  <Application>Microsoft Office PowerPoint</Application>
  <PresentationFormat>Widescreen</PresentationFormat>
  <Paragraphs>10</Paragraphs>
  <Slides>8</Slides>
  <Notes>0</Notes>
  <HiddenSlides>0</HiddenSlides>
  <MMClips>0</MMClips>
  <ScaleCrop>false</ScaleCrop>
  <HeadingPairs>
    <vt:vector size="8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Innebygde OLE-servere</vt:lpstr>
      </vt:variant>
      <vt:variant>
        <vt:i4>2</vt:i4>
      </vt:variant>
      <vt:variant>
        <vt:lpstr>Lysbildetitler</vt:lpstr>
      </vt:variant>
      <vt:variant>
        <vt:i4>8</vt:i4>
      </vt:variant>
    </vt:vector>
  </HeadingPairs>
  <TitlesOfParts>
    <vt:vector size="14" baseType="lpstr">
      <vt:lpstr>Arial</vt:lpstr>
      <vt:lpstr>Trebuchet MS</vt:lpstr>
      <vt:lpstr>Wingdings 3</vt:lpstr>
      <vt:lpstr>Fasett</vt:lpstr>
      <vt:lpstr>Document</vt:lpstr>
      <vt:lpstr>Microsoft Word-dokument</vt:lpstr>
      <vt:lpstr>Kven er vi?</vt:lpstr>
      <vt:lpstr>Her er vi </vt:lpstr>
      <vt:lpstr>Vår produksjon</vt:lpstr>
      <vt:lpstr>Ønskekost </vt:lpstr>
      <vt:lpstr>PowerPoint-presentasjon</vt:lpstr>
      <vt:lpstr>PowerPoint-presentasjon</vt:lpstr>
      <vt:lpstr>PowerPoint-presentasjon</vt:lpstr>
      <vt:lpstr>PowerPoint-presentasjon</vt:lpstr>
    </vt:vector>
  </TitlesOfParts>
  <Company>Flora kommune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ivar pedersen</dc:creator>
  <cp:lastModifiedBy>ivar pedersen</cp:lastModifiedBy>
  <cp:revision>10</cp:revision>
  <dcterms:created xsi:type="dcterms:W3CDTF">2019-03-06T21:14:19Z</dcterms:created>
  <dcterms:modified xsi:type="dcterms:W3CDTF">2019-03-07T08:31:00Z</dcterms:modified>
</cp:coreProperties>
</file>