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23"/>
  </p:notesMasterIdLst>
  <p:sldIdLst>
    <p:sldId id="256" r:id="rId2"/>
    <p:sldId id="257" r:id="rId3"/>
    <p:sldId id="265" r:id="rId4"/>
    <p:sldId id="281" r:id="rId5"/>
    <p:sldId id="282" r:id="rId6"/>
    <p:sldId id="263" r:id="rId7"/>
    <p:sldId id="277" r:id="rId8"/>
    <p:sldId id="262" r:id="rId9"/>
    <p:sldId id="268" r:id="rId10"/>
    <p:sldId id="278" r:id="rId11"/>
    <p:sldId id="264" r:id="rId12"/>
    <p:sldId id="267" r:id="rId13"/>
    <p:sldId id="276" r:id="rId14"/>
    <p:sldId id="275" r:id="rId15"/>
    <p:sldId id="271" r:id="rId16"/>
    <p:sldId id="266" r:id="rId17"/>
    <p:sldId id="260" r:id="rId18"/>
    <p:sldId id="273" r:id="rId19"/>
    <p:sldId id="280" r:id="rId20"/>
    <p:sldId id="279" r:id="rId21"/>
    <p:sldId id="261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78" autoAdjust="0"/>
    <p:restoredTop sz="94753" autoAdjust="0"/>
  </p:normalViewPr>
  <p:slideViewPr>
    <p:cSldViewPr snapToGrid="0">
      <p:cViewPr>
        <p:scale>
          <a:sx n="75" d="100"/>
          <a:sy n="75" d="100"/>
        </p:scale>
        <p:origin x="462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549F3-FF64-41F2-A420-F050A964E351}" type="datetimeFigureOut">
              <a:rPr lang="nn-NO" smtClean="0"/>
              <a:t>07.03.2019</a:t>
            </a:fld>
            <a:endParaRPr lang="nn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n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EF4EF6-AE47-4902-B281-497CF61DEB1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261389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For </a:t>
            </a:r>
            <a:r>
              <a:rPr lang="nb-NO" dirty="0" err="1" smtClean="0"/>
              <a:t>ein</a:t>
            </a:r>
            <a:r>
              <a:rPr lang="nb-NO" dirty="0" smtClean="0"/>
              <a:t> tittel! Og når kun det beste er godt nok! Professorer</a:t>
            </a:r>
            <a:r>
              <a:rPr lang="nb-NO" baseline="0" dirty="0" smtClean="0"/>
              <a:t> og </a:t>
            </a:r>
            <a:r>
              <a:rPr lang="nb-NO" baseline="0" dirty="0" err="1" smtClean="0"/>
              <a:t>øli</a:t>
            </a:r>
            <a:r>
              <a:rPr lang="nb-NO" baseline="0" dirty="0" smtClean="0"/>
              <a:t> som seier </a:t>
            </a:r>
            <a:r>
              <a:rPr lang="nb-NO" baseline="0" dirty="0" err="1" smtClean="0"/>
              <a:t>eg</a:t>
            </a:r>
            <a:r>
              <a:rPr lang="nb-NO" baseline="0" dirty="0" smtClean="0"/>
              <a:t> må lytte til hjertet mitt! – </a:t>
            </a:r>
            <a:r>
              <a:rPr lang="nb-NO" baseline="0" dirty="0" err="1" smtClean="0"/>
              <a:t>eg</a:t>
            </a:r>
            <a:r>
              <a:rPr lang="nb-NO" baseline="0" dirty="0" smtClean="0"/>
              <a:t> trur på mennesket evne til refleksjon. Denne evna lærer vi med livet og vi må dyrke den og hegne om den. </a:t>
            </a:r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F4EF6-AE47-4902-B281-497CF61DEB12}" type="slidenum">
              <a:rPr lang="nn-NO" smtClean="0"/>
              <a:t>1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7916267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Kva er tilhørighet?</a:t>
            </a:r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F4EF6-AE47-4902-B281-497CF61DEB12}" type="slidenum">
              <a:rPr lang="nn-NO" smtClean="0"/>
              <a:t>12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2060920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Felles bilde</a:t>
            </a:r>
            <a:r>
              <a:rPr lang="nb-NO" baseline="0" dirty="0" smtClean="0"/>
              <a:t>, felles historie, </a:t>
            </a:r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F4EF6-AE47-4902-B281-497CF61DEB12}" type="slidenum">
              <a:rPr lang="nn-NO" smtClean="0"/>
              <a:t>14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8164495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Vi kjenner igjen. VI ser forskjellig</a:t>
            </a:r>
            <a:r>
              <a:rPr lang="nb-NO" baseline="0" dirty="0" smtClean="0"/>
              <a:t> – undersøkelse med </a:t>
            </a:r>
            <a:r>
              <a:rPr lang="nb-NO" baseline="0" dirty="0" err="1" smtClean="0"/>
              <a:t>eit</a:t>
            </a:r>
            <a:r>
              <a:rPr lang="nb-NO" baseline="0" dirty="0" smtClean="0"/>
              <a:t> bilde av </a:t>
            </a:r>
            <a:r>
              <a:rPr lang="nb-NO" baseline="0" dirty="0" err="1" smtClean="0"/>
              <a:t>eit</a:t>
            </a:r>
            <a:r>
              <a:rPr lang="nb-NO" baseline="0" dirty="0" smtClean="0"/>
              <a:t> akvarium- </a:t>
            </a:r>
            <a:r>
              <a:rPr lang="nb-NO" baseline="0" dirty="0" err="1" smtClean="0"/>
              <a:t>Europearane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såg</a:t>
            </a:r>
            <a:r>
              <a:rPr lang="nb-NO" baseline="0" dirty="0" smtClean="0"/>
              <a:t> fisken. </a:t>
            </a:r>
            <a:r>
              <a:rPr lang="nb-NO" baseline="0" dirty="0" err="1" smtClean="0"/>
              <a:t>Japanarane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såg</a:t>
            </a:r>
            <a:r>
              <a:rPr lang="nb-NO" baseline="0" dirty="0" smtClean="0"/>
              <a:t> vatnet. </a:t>
            </a:r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F4EF6-AE47-4902-B281-497CF61DEB12}" type="slidenum">
              <a:rPr lang="nn-NO" smtClean="0"/>
              <a:t>15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1832384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På tv2 nett 23.12.2015 - – De har ryddet og fikset. Da jeg kom hit var de i gang med å male og jeg skjønte ingenting. Jeg kjente faktisk ikke området igjen, forteller </a:t>
            </a:r>
            <a:r>
              <a:rPr lang="nb-NO" dirty="0" err="1" smtClean="0"/>
              <a:t>Karam</a:t>
            </a:r>
            <a:r>
              <a:rPr lang="nb-NO" dirty="0" smtClean="0"/>
              <a:t> Abdel-Bari som bor i flyktningleiren. </a:t>
            </a:r>
          </a:p>
          <a:p>
            <a:r>
              <a:rPr lang="nb-NO" dirty="0" smtClean="0"/>
              <a:t>Siden midten av november har mer enn 30 frivillige palestinske kunstnere deltatt i prosjektet. En del av flyktningleiren er omgjort fra grå betong til fargerike vegger, med kontrastlister og dekor. </a:t>
            </a:r>
          </a:p>
          <a:p>
            <a:r>
              <a:rPr lang="nb-NO" b="1" dirty="0" err="1" smtClean="0"/>
              <a:t>Shati</a:t>
            </a:r>
            <a:r>
              <a:rPr lang="nb-NO" b="1" dirty="0" smtClean="0"/>
              <a:t> flyktningleir i Gaza by er en halv kvadratkilometer stor, og det bor 87.000 mennesker der. </a:t>
            </a:r>
          </a:p>
          <a:p>
            <a:endParaRPr lang="nb-NO" b="1" dirty="0" smtClean="0"/>
          </a:p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F4EF6-AE47-4902-B281-497CF61DEB12}" type="slidenum">
              <a:rPr lang="nn-NO" smtClean="0"/>
              <a:t>21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3016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Harald Solberg, Uendelig landskap</a:t>
            </a:r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F4EF6-AE47-4902-B281-497CF61DEB12}" type="slidenum">
              <a:rPr lang="nn-NO" smtClean="0"/>
              <a:t>4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482095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Elmgren og dragset, </a:t>
            </a:r>
            <a:r>
              <a:rPr lang="nb-NO" dirty="0" err="1" smtClean="0"/>
              <a:t>please</a:t>
            </a:r>
            <a:r>
              <a:rPr lang="nb-NO" dirty="0" smtClean="0"/>
              <a:t>, </a:t>
            </a:r>
            <a:r>
              <a:rPr lang="nb-NO" dirty="0" err="1" smtClean="0"/>
              <a:t>keep</a:t>
            </a:r>
            <a:r>
              <a:rPr lang="nb-NO" dirty="0" smtClean="0"/>
              <a:t> </a:t>
            </a:r>
            <a:r>
              <a:rPr lang="nb-NO" dirty="0" err="1" smtClean="0"/>
              <a:t>quiet</a:t>
            </a:r>
            <a:r>
              <a:rPr lang="nb-NO" dirty="0" smtClean="0"/>
              <a:t>!</a:t>
            </a:r>
            <a:r>
              <a:rPr lang="nb-NO" baseline="0" dirty="0" smtClean="0"/>
              <a:t> 2003 – Statens museum for kunst. </a:t>
            </a:r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F4EF6-AE47-4902-B281-497CF61DEB12}" type="slidenum">
              <a:rPr lang="nn-NO" smtClean="0"/>
              <a:t>5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846957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Vi ser, vi  </a:t>
            </a:r>
            <a:r>
              <a:rPr lang="nb-NO" dirty="0" err="1" smtClean="0"/>
              <a:t>katregoriserer</a:t>
            </a:r>
            <a:r>
              <a:rPr lang="nb-NO" dirty="0" smtClean="0"/>
              <a:t>,</a:t>
            </a:r>
            <a:r>
              <a:rPr lang="nb-NO" baseline="0" dirty="0" smtClean="0"/>
              <a:t> vi sorterer, vi føler, vi bedømmer vi reflekterer.  - </a:t>
            </a:r>
            <a:r>
              <a:rPr lang="nb-NO" baseline="0" dirty="0" err="1" smtClean="0"/>
              <a:t>EMPATi</a:t>
            </a:r>
            <a:r>
              <a:rPr lang="nb-NO" baseline="0" dirty="0" smtClean="0"/>
              <a:t> og speilneuroner!!!</a:t>
            </a:r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F4EF6-AE47-4902-B281-497CF61DEB12}" type="slidenum">
              <a:rPr lang="nn-NO" smtClean="0"/>
              <a:t>6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77967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Finne og lage meining – kva ser de her?</a:t>
            </a:r>
            <a:r>
              <a:rPr lang="nb-NO" baseline="0" dirty="0" smtClean="0"/>
              <a:t> </a:t>
            </a:r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F4EF6-AE47-4902-B281-497CF61DEB12}" type="slidenum">
              <a:rPr lang="nn-NO" smtClean="0"/>
              <a:t>7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126721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Vi får</a:t>
            </a:r>
            <a:r>
              <a:rPr lang="nb-NO" baseline="0" dirty="0" smtClean="0"/>
              <a:t> </a:t>
            </a:r>
            <a:r>
              <a:rPr lang="nb-NO" baseline="0" dirty="0" err="1" smtClean="0"/>
              <a:t>eit</a:t>
            </a:r>
            <a:r>
              <a:rPr lang="nb-NO" baseline="0" dirty="0" smtClean="0"/>
              <a:t> ser, vi </a:t>
            </a:r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F4EF6-AE47-4902-B281-497CF61DEB12}" type="slidenum">
              <a:rPr lang="nn-NO" smtClean="0"/>
              <a:t>8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5081624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 smtClean="0"/>
              <a:t>Kunstnarens</a:t>
            </a:r>
            <a:r>
              <a:rPr lang="nb-NO" baseline="0" dirty="0" smtClean="0"/>
              <a:t> måte å finne meining og verdighet på! </a:t>
            </a:r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F4EF6-AE47-4902-B281-497CF61DEB12}" type="slidenum">
              <a:rPr lang="nn-NO" smtClean="0"/>
              <a:t>9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7575204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Overdrivelse, rytme</a:t>
            </a:r>
            <a:r>
              <a:rPr lang="nb-NO" baseline="0" dirty="0" smtClean="0"/>
              <a:t> og stil </a:t>
            </a:r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F4EF6-AE47-4902-B281-497CF61DEB12}" type="slidenum">
              <a:rPr lang="nn-NO" smtClean="0"/>
              <a:t>10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417574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Babysnakk, musikk, </a:t>
            </a:r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F4EF6-AE47-4902-B281-497CF61DEB12}" type="slidenum">
              <a:rPr lang="nn-NO" smtClean="0"/>
              <a:t>11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524336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0C0A-5464-4FE4-84EB-FF9C94016DF4}" type="datetimeFigureOut">
              <a:rPr lang="en-US" dirty="0"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3/7/2019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C6404-AD6E-4860-8E75-697CA40B95DA}" type="datetimeFigureOut">
              <a:rPr lang="en-US" dirty="0"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3/7/2019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3/7/2019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3/7/2019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3/7/2019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3/7/2019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3/7/2019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37DK-aIw6Lo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Kunsten i livet?</a:t>
            </a:r>
            <a:endParaRPr lang="nn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1762" y="4496241"/>
            <a:ext cx="6848475" cy="952500"/>
          </a:xfrm>
          <a:prstGeom prst="rect">
            <a:avLst/>
          </a:prstGeom>
        </p:spPr>
      </p:pic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12802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3999" y="1252978"/>
            <a:ext cx="12425086" cy="4273179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8756374" y="6182139"/>
            <a:ext cx="3110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Poul </a:t>
            </a:r>
            <a:r>
              <a:rPr lang="nb-NO" dirty="0" err="1" smtClean="0"/>
              <a:t>Gernes</a:t>
            </a:r>
            <a:r>
              <a:rPr lang="nb-NO" dirty="0" smtClean="0"/>
              <a:t>, på Herlev hospital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30525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Overdrivelse, rytme og stil 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73360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Tilhørighet </a:t>
            </a:r>
            <a:endParaRPr lang="nn-NO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98879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23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33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1226" y="148258"/>
            <a:ext cx="5423866" cy="6083238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6331226" y="6321286"/>
            <a:ext cx="5814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Pikene på broen, Edvard Munch, 1927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65004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074" y="202827"/>
            <a:ext cx="5403821" cy="6525627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905" y="5699754"/>
            <a:ext cx="58864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07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Ytring</a:t>
            </a:r>
            <a:endParaRPr lang="nn-NO" dirty="0"/>
          </a:p>
        </p:txBody>
      </p:sp>
      <p:pic>
        <p:nvPicPr>
          <p:cNvPr id="6" name="37DK-aIw6Lo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810000" y="2903538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6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Samfunn uten kunst?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5370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3776" y="404090"/>
            <a:ext cx="4839247" cy="549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59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930" y="894106"/>
            <a:ext cx="7158659" cy="4714841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6957391" y="6062870"/>
            <a:ext cx="3968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1,4 millioner syriske flyktninger i Jordan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92940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231136" y="1006637"/>
            <a:ext cx="7729728" cy="1188720"/>
          </a:xfrm>
        </p:spPr>
        <p:txBody>
          <a:bodyPr/>
          <a:lstStyle/>
          <a:p>
            <a:r>
              <a:rPr lang="nb-NO" dirty="0" smtClean="0"/>
              <a:t>Kva er kunst for deg?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4632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4257" y="1401705"/>
            <a:ext cx="5575421" cy="3716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83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0" y="250825"/>
            <a:ext cx="11698288" cy="660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7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Kva er estetikk?</a:t>
            </a:r>
            <a:endParaRPr lang="nn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6810" y="215317"/>
            <a:ext cx="3866714" cy="6186743"/>
          </a:xfrm>
          <a:prstGeom prst="rect">
            <a:avLst/>
          </a:prstGeom>
        </p:spPr>
      </p:pic>
      <p:sp>
        <p:nvSpPr>
          <p:cNvPr id="5" name="Plassholder f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n-NO" b="1" dirty="0"/>
              <a:t>Estetikk</a:t>
            </a:r>
            <a:r>
              <a:rPr lang="nn-NO" dirty="0"/>
              <a:t> (</a:t>
            </a:r>
            <a:r>
              <a:rPr lang="nn-NO" dirty="0" err="1"/>
              <a:t>fra</a:t>
            </a:r>
            <a:r>
              <a:rPr lang="nn-NO" dirty="0"/>
              <a:t> gresk </a:t>
            </a:r>
            <a:r>
              <a:rPr lang="nn-NO" dirty="0" err="1"/>
              <a:t>aisthesis</a:t>
            </a:r>
            <a:r>
              <a:rPr lang="nn-NO" dirty="0"/>
              <a:t>, α</a:t>
            </a:r>
            <a:r>
              <a:rPr lang="nn-NO" dirty="0" err="1"/>
              <a:t>ἴσθησις</a:t>
            </a:r>
            <a:r>
              <a:rPr lang="nn-NO" dirty="0"/>
              <a:t>, «sansekunnskap» eller «oppfatning») er den delen av filosofien som </a:t>
            </a:r>
            <a:r>
              <a:rPr lang="nn-NO" dirty="0" err="1"/>
              <a:t>omhandler</a:t>
            </a:r>
            <a:r>
              <a:rPr lang="nn-NO" dirty="0"/>
              <a:t> «</a:t>
            </a:r>
            <a:r>
              <a:rPr lang="nn-NO" dirty="0" err="1"/>
              <a:t>læren</a:t>
            </a:r>
            <a:r>
              <a:rPr lang="nn-NO" dirty="0"/>
              <a:t> om det vakre og skjønne i kunsten». </a:t>
            </a:r>
            <a:r>
              <a:rPr lang="nn-NO" dirty="0" err="1"/>
              <a:t>Betegnelsen</a:t>
            </a:r>
            <a:r>
              <a:rPr lang="nn-NO" dirty="0"/>
              <a:t> </a:t>
            </a:r>
            <a:r>
              <a:rPr lang="nn-NO" b="1" dirty="0"/>
              <a:t>estetikk</a:t>
            </a:r>
            <a:r>
              <a:rPr lang="nn-NO" dirty="0"/>
              <a:t> ble for første gang brukt av den tyske filosofen Alexander Gottlieb </a:t>
            </a:r>
            <a:r>
              <a:rPr lang="nn-NO" dirty="0" err="1"/>
              <a:t>Baumgarten</a:t>
            </a:r>
            <a:r>
              <a:rPr lang="nn-NO" dirty="0"/>
              <a:t> (1714–1762) i boken </a:t>
            </a:r>
            <a:r>
              <a:rPr lang="nn-NO" dirty="0" err="1"/>
              <a:t>Aesthetica</a:t>
            </a:r>
            <a:r>
              <a:rPr lang="nn-NO" dirty="0"/>
              <a:t> 1750–1758</a:t>
            </a:r>
          </a:p>
        </p:txBody>
      </p:sp>
    </p:spTree>
    <p:extLst>
      <p:ext uri="{BB962C8B-B14F-4D97-AF65-F5344CB8AC3E}">
        <p14:creationId xmlns:p14="http://schemas.microsoft.com/office/powerpoint/2010/main" val="2457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1" y="-1841133"/>
            <a:ext cx="11909424" cy="1053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39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358" y="296854"/>
            <a:ext cx="9116752" cy="6078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59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Følelser og empati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41132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41" y="158570"/>
            <a:ext cx="5576362" cy="6580448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7185991" y="6152322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Simpelt </a:t>
            </a:r>
            <a:r>
              <a:rPr lang="nb-NO" dirty="0" err="1" smtClean="0">
                <a:solidFill>
                  <a:schemeClr val="bg1"/>
                </a:solidFill>
              </a:rPr>
              <a:t>mandsportæt</a:t>
            </a:r>
            <a:r>
              <a:rPr lang="nb-NO" dirty="0" smtClean="0">
                <a:solidFill>
                  <a:schemeClr val="bg1"/>
                </a:solidFill>
              </a:rPr>
              <a:t> 1, 2011, Michael </a:t>
            </a:r>
            <a:r>
              <a:rPr lang="nb-NO" dirty="0" err="1" smtClean="0">
                <a:solidFill>
                  <a:schemeClr val="bg1"/>
                </a:solidFill>
              </a:rPr>
              <a:t>Kvium</a:t>
            </a:r>
            <a:endParaRPr lang="nn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02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Finne og lage meining</a:t>
            </a:r>
            <a:endParaRPr lang="nn-NO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37358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6305" y="826261"/>
            <a:ext cx="7361843" cy="5060401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2206305" y="6291743"/>
            <a:ext cx="76423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 smtClean="0"/>
              <a:t>De </a:t>
            </a:r>
            <a:r>
              <a:rPr lang="nb-NO" sz="1600" dirty="0" err="1" smtClean="0"/>
              <a:t>Coupê</a:t>
            </a:r>
            <a:r>
              <a:rPr lang="nb-NO" sz="1600" dirty="0"/>
              <a:t> </a:t>
            </a:r>
            <a:r>
              <a:rPr lang="nb-NO" sz="1600" dirty="0" smtClean="0"/>
              <a:t>av </a:t>
            </a:r>
            <a:r>
              <a:rPr lang="nb-NO" sz="1600" dirty="0" err="1" smtClean="0"/>
              <a:t>Lino</a:t>
            </a:r>
            <a:r>
              <a:rPr lang="nb-NO" sz="1600" dirty="0" smtClean="0"/>
              <a:t> Hellings og Yvonne </a:t>
            </a:r>
            <a:r>
              <a:rPr lang="nb-NO" sz="1600" dirty="0" err="1" smtClean="0"/>
              <a:t>Dröge</a:t>
            </a:r>
            <a:r>
              <a:rPr lang="nb-NO" sz="1600" dirty="0" smtClean="0"/>
              <a:t> </a:t>
            </a:r>
            <a:r>
              <a:rPr lang="nb-NO" sz="1600" dirty="0" err="1" smtClean="0"/>
              <a:t>Wendel</a:t>
            </a:r>
            <a:r>
              <a:rPr lang="nb-NO" sz="1600" dirty="0" smtClean="0"/>
              <a:t>, De </a:t>
            </a:r>
            <a:r>
              <a:rPr lang="nb-NO" sz="1600" dirty="0" err="1" smtClean="0"/>
              <a:t>Bieslandhof</a:t>
            </a:r>
            <a:r>
              <a:rPr lang="nb-NO" sz="1600" dirty="0" smtClean="0"/>
              <a:t> </a:t>
            </a:r>
            <a:r>
              <a:rPr lang="nb-NO" sz="1600" dirty="0" err="1" smtClean="0"/>
              <a:t>nursing</a:t>
            </a:r>
            <a:r>
              <a:rPr lang="nb-NO" sz="1600" dirty="0" smtClean="0"/>
              <a:t> </a:t>
            </a:r>
            <a:r>
              <a:rPr lang="nb-NO" sz="1600" dirty="0" err="1" smtClean="0"/>
              <a:t>home</a:t>
            </a:r>
            <a:r>
              <a:rPr lang="nb-NO" sz="1600" dirty="0" smtClean="0"/>
              <a:t>, </a:t>
            </a:r>
            <a:r>
              <a:rPr lang="nb-NO" sz="1600" dirty="0" err="1" smtClean="0"/>
              <a:t>Delf</a:t>
            </a:r>
            <a:r>
              <a:rPr lang="nb-NO" sz="1600" dirty="0" smtClean="0"/>
              <a:t>.</a:t>
            </a:r>
            <a:endParaRPr lang="nn-NO" sz="1600" dirty="0"/>
          </a:p>
        </p:txBody>
      </p:sp>
    </p:spTree>
    <p:extLst>
      <p:ext uri="{BB962C8B-B14F-4D97-AF65-F5344CB8AC3E}">
        <p14:creationId xmlns:p14="http://schemas.microsoft.com/office/powerpoint/2010/main" val="290102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TM10001115[[fn=Pakke]]</Template>
  <TotalTime>696</TotalTime>
  <Words>346</Words>
  <Application>Microsoft Office PowerPoint</Application>
  <PresentationFormat>Widescreen</PresentationFormat>
  <Paragraphs>43</Paragraphs>
  <Slides>21</Slides>
  <Notes>13</Notes>
  <HiddenSlides>0</HiddenSlides>
  <MMClips>1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21</vt:i4>
      </vt:variant>
    </vt:vector>
  </HeadingPairs>
  <TitlesOfParts>
    <vt:vector size="25" baseType="lpstr">
      <vt:lpstr>Arial</vt:lpstr>
      <vt:lpstr>Calibri</vt:lpstr>
      <vt:lpstr>Gill Sans MT</vt:lpstr>
      <vt:lpstr>Parcel</vt:lpstr>
      <vt:lpstr>Kunsten i livet?</vt:lpstr>
      <vt:lpstr>Kva er kunst for deg?</vt:lpstr>
      <vt:lpstr>Kva er estetikk?</vt:lpstr>
      <vt:lpstr>PowerPoint-presentasjon</vt:lpstr>
      <vt:lpstr>PowerPoint-presentasjon</vt:lpstr>
      <vt:lpstr>Følelser og empati</vt:lpstr>
      <vt:lpstr>PowerPoint-presentasjon</vt:lpstr>
      <vt:lpstr>Finne og lage meining</vt:lpstr>
      <vt:lpstr>PowerPoint-presentasjon</vt:lpstr>
      <vt:lpstr>PowerPoint-presentasjon</vt:lpstr>
      <vt:lpstr>Overdrivelse, rytme og stil </vt:lpstr>
      <vt:lpstr>Tilhørighet </vt:lpstr>
      <vt:lpstr>PowerPoint-presentasjon</vt:lpstr>
      <vt:lpstr>PowerPoint-presentasjon</vt:lpstr>
      <vt:lpstr>PowerPoint-presentasjon</vt:lpstr>
      <vt:lpstr>Ytring</vt:lpstr>
      <vt:lpstr>Samfunn uten kunst?</vt:lpstr>
      <vt:lpstr>PowerPoint-presentasjon</vt:lpstr>
      <vt:lpstr>PowerPoint-presentasjon</vt:lpstr>
      <vt:lpstr>PowerPoint-presentasjon</vt:lpstr>
      <vt:lpstr>PowerPoint-presentasjon</vt:lpstr>
    </vt:vector>
  </TitlesOfParts>
  <Company>Flora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Kunsten i livet?</dc:title>
  <dc:creator>Kløvfjell Margit Drivenes</dc:creator>
  <cp:lastModifiedBy>Kløvfjell Margit Drivenes</cp:lastModifiedBy>
  <cp:revision>23</cp:revision>
  <dcterms:created xsi:type="dcterms:W3CDTF">2019-03-06T09:13:21Z</dcterms:created>
  <dcterms:modified xsi:type="dcterms:W3CDTF">2019-03-07T10:31:21Z</dcterms:modified>
</cp:coreProperties>
</file>