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96" r:id="rId1"/>
  </p:sldMasterIdLst>
  <p:notesMasterIdLst>
    <p:notesMasterId r:id="rId23"/>
  </p:notesMasterIdLst>
  <p:sldIdLst>
    <p:sldId id="256" r:id="rId2"/>
    <p:sldId id="257" r:id="rId3"/>
    <p:sldId id="265" r:id="rId4"/>
    <p:sldId id="281" r:id="rId5"/>
    <p:sldId id="282" r:id="rId6"/>
    <p:sldId id="263" r:id="rId7"/>
    <p:sldId id="277" r:id="rId8"/>
    <p:sldId id="262" r:id="rId9"/>
    <p:sldId id="268" r:id="rId10"/>
    <p:sldId id="278" r:id="rId11"/>
    <p:sldId id="264" r:id="rId12"/>
    <p:sldId id="267" r:id="rId13"/>
    <p:sldId id="276" r:id="rId14"/>
    <p:sldId id="275" r:id="rId15"/>
    <p:sldId id="271" r:id="rId16"/>
    <p:sldId id="266" r:id="rId17"/>
    <p:sldId id="260" r:id="rId18"/>
    <p:sldId id="273" r:id="rId19"/>
    <p:sldId id="280" r:id="rId20"/>
    <p:sldId id="279" r:id="rId21"/>
    <p:sldId id="261" r:id="rId2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978" autoAdjust="0"/>
    <p:restoredTop sz="94753" autoAdjust="0"/>
  </p:normalViewPr>
  <p:slideViewPr>
    <p:cSldViewPr snapToGrid="0">
      <p:cViewPr>
        <p:scale>
          <a:sx n="75" d="100"/>
          <a:sy n="75" d="100"/>
        </p:scale>
        <p:origin x="462" y="54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top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n-NO"/>
          </a:p>
        </p:txBody>
      </p:sp>
      <p:sp>
        <p:nvSpPr>
          <p:cNvPr id="3" name="Plassholder for dato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22549F3-FF64-41F2-A420-F050A964E351}" type="datetimeFigureOut">
              <a:rPr lang="nn-NO" smtClean="0"/>
              <a:t>07.03.2019</a:t>
            </a:fld>
            <a:endParaRPr lang="nn-NO"/>
          </a:p>
        </p:txBody>
      </p:sp>
      <p:sp>
        <p:nvSpPr>
          <p:cNvPr id="4" name="Plassholder for lysbilde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n-NO"/>
          </a:p>
        </p:txBody>
      </p:sp>
      <p:sp>
        <p:nvSpPr>
          <p:cNvPr id="5" name="Plassholder for nota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Rediger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n-NO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n-NO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8EF4EF6-AE47-4902-B281-497CF61DEB12}" type="slidenum">
              <a:rPr lang="nn-NO" smtClean="0"/>
              <a:t>‹#›</a:t>
            </a:fld>
            <a:endParaRPr lang="nn-NO"/>
          </a:p>
        </p:txBody>
      </p:sp>
    </p:spTree>
    <p:extLst>
      <p:ext uri="{BB962C8B-B14F-4D97-AF65-F5344CB8AC3E}">
        <p14:creationId xmlns:p14="http://schemas.microsoft.com/office/powerpoint/2010/main" val="42613891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b-NO" dirty="0" smtClean="0"/>
              <a:t>For </a:t>
            </a:r>
            <a:r>
              <a:rPr lang="nb-NO" dirty="0" err="1" smtClean="0"/>
              <a:t>ein</a:t>
            </a:r>
            <a:r>
              <a:rPr lang="nb-NO" dirty="0" smtClean="0"/>
              <a:t> tittel! Og når kun det beste er godt nok! Professorer</a:t>
            </a:r>
            <a:r>
              <a:rPr lang="nb-NO" baseline="0" dirty="0" smtClean="0"/>
              <a:t> og </a:t>
            </a:r>
            <a:r>
              <a:rPr lang="nb-NO" baseline="0" dirty="0" err="1" smtClean="0"/>
              <a:t>øli</a:t>
            </a:r>
            <a:r>
              <a:rPr lang="nb-NO" baseline="0" dirty="0" smtClean="0"/>
              <a:t> som seier </a:t>
            </a:r>
            <a:r>
              <a:rPr lang="nb-NO" baseline="0" dirty="0" err="1" smtClean="0"/>
              <a:t>eg</a:t>
            </a:r>
            <a:r>
              <a:rPr lang="nb-NO" baseline="0" dirty="0" smtClean="0"/>
              <a:t> må lytte til hjertet mitt! – </a:t>
            </a:r>
            <a:r>
              <a:rPr lang="nb-NO" baseline="0" dirty="0" err="1" smtClean="0"/>
              <a:t>eg</a:t>
            </a:r>
            <a:r>
              <a:rPr lang="nb-NO" baseline="0" dirty="0" smtClean="0"/>
              <a:t> trur på mennesket evne til refleksjon. Denne evna lærer vi med livet og vi må dyrke den og hegne om den. </a:t>
            </a:r>
            <a:endParaRPr lang="nn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EF4EF6-AE47-4902-B281-497CF61DEB12}" type="slidenum">
              <a:rPr lang="nn-NO" smtClean="0"/>
              <a:t>1</a:t>
            </a:fld>
            <a:endParaRPr lang="nn-NO"/>
          </a:p>
        </p:txBody>
      </p:sp>
    </p:spTree>
    <p:extLst>
      <p:ext uri="{BB962C8B-B14F-4D97-AF65-F5344CB8AC3E}">
        <p14:creationId xmlns:p14="http://schemas.microsoft.com/office/powerpoint/2010/main" val="79162676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b-NO" dirty="0" smtClean="0"/>
              <a:t>Kva er tilhørighet?</a:t>
            </a:r>
            <a:endParaRPr lang="nn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EF4EF6-AE47-4902-B281-497CF61DEB12}" type="slidenum">
              <a:rPr lang="nn-NO" smtClean="0"/>
              <a:t>12</a:t>
            </a:fld>
            <a:endParaRPr lang="nn-NO"/>
          </a:p>
        </p:txBody>
      </p:sp>
    </p:spTree>
    <p:extLst>
      <p:ext uri="{BB962C8B-B14F-4D97-AF65-F5344CB8AC3E}">
        <p14:creationId xmlns:p14="http://schemas.microsoft.com/office/powerpoint/2010/main" val="220609204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b-NO" dirty="0" smtClean="0"/>
              <a:t>Felles bilde</a:t>
            </a:r>
            <a:r>
              <a:rPr lang="nb-NO" baseline="0" dirty="0" smtClean="0"/>
              <a:t>, felles historie, </a:t>
            </a:r>
            <a:endParaRPr lang="nn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EF4EF6-AE47-4902-B281-497CF61DEB12}" type="slidenum">
              <a:rPr lang="nn-NO" smtClean="0"/>
              <a:t>14</a:t>
            </a:fld>
            <a:endParaRPr lang="nn-NO"/>
          </a:p>
        </p:txBody>
      </p:sp>
    </p:spTree>
    <p:extLst>
      <p:ext uri="{BB962C8B-B14F-4D97-AF65-F5344CB8AC3E}">
        <p14:creationId xmlns:p14="http://schemas.microsoft.com/office/powerpoint/2010/main" val="281644950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b-NO" dirty="0" smtClean="0"/>
              <a:t>Vi kjenner igjen. VI ser forskjellig</a:t>
            </a:r>
            <a:r>
              <a:rPr lang="nb-NO" baseline="0" dirty="0" smtClean="0"/>
              <a:t> – undersøkelse med </a:t>
            </a:r>
            <a:r>
              <a:rPr lang="nb-NO" baseline="0" dirty="0" err="1" smtClean="0"/>
              <a:t>eit</a:t>
            </a:r>
            <a:r>
              <a:rPr lang="nb-NO" baseline="0" dirty="0" smtClean="0"/>
              <a:t> bilde av </a:t>
            </a:r>
            <a:r>
              <a:rPr lang="nb-NO" baseline="0" dirty="0" err="1" smtClean="0"/>
              <a:t>eit</a:t>
            </a:r>
            <a:r>
              <a:rPr lang="nb-NO" baseline="0" dirty="0" smtClean="0"/>
              <a:t> akvarium- </a:t>
            </a:r>
            <a:r>
              <a:rPr lang="nb-NO" baseline="0" dirty="0" err="1" smtClean="0"/>
              <a:t>Europearane</a:t>
            </a:r>
            <a:r>
              <a:rPr lang="nb-NO" baseline="0" dirty="0" smtClean="0"/>
              <a:t> </a:t>
            </a:r>
            <a:r>
              <a:rPr lang="nb-NO" baseline="0" dirty="0" err="1" smtClean="0"/>
              <a:t>såg</a:t>
            </a:r>
            <a:r>
              <a:rPr lang="nb-NO" baseline="0" dirty="0" smtClean="0"/>
              <a:t> fisken. </a:t>
            </a:r>
            <a:r>
              <a:rPr lang="nb-NO" baseline="0" dirty="0" err="1" smtClean="0"/>
              <a:t>Japanarane</a:t>
            </a:r>
            <a:r>
              <a:rPr lang="nb-NO" baseline="0" dirty="0" smtClean="0"/>
              <a:t> </a:t>
            </a:r>
            <a:r>
              <a:rPr lang="nb-NO" baseline="0" dirty="0" err="1" smtClean="0"/>
              <a:t>såg</a:t>
            </a:r>
            <a:r>
              <a:rPr lang="nb-NO" baseline="0" dirty="0" smtClean="0"/>
              <a:t> vatnet. </a:t>
            </a:r>
            <a:endParaRPr lang="nn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EF4EF6-AE47-4902-B281-497CF61DEB12}" type="slidenum">
              <a:rPr lang="nn-NO" smtClean="0"/>
              <a:t>15</a:t>
            </a:fld>
            <a:endParaRPr lang="nn-NO"/>
          </a:p>
        </p:txBody>
      </p:sp>
    </p:spTree>
    <p:extLst>
      <p:ext uri="{BB962C8B-B14F-4D97-AF65-F5344CB8AC3E}">
        <p14:creationId xmlns:p14="http://schemas.microsoft.com/office/powerpoint/2010/main" val="118323842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b-NO" dirty="0" smtClean="0"/>
              <a:t>På tv2 nett 23.12.2015 - – De har ryddet og fikset. Da jeg kom hit var de i gang med å male og jeg skjønte ingenting. Jeg kjente faktisk ikke området igjen, forteller </a:t>
            </a:r>
            <a:r>
              <a:rPr lang="nb-NO" dirty="0" err="1" smtClean="0"/>
              <a:t>Karam</a:t>
            </a:r>
            <a:r>
              <a:rPr lang="nb-NO" dirty="0" smtClean="0"/>
              <a:t> Abdel-Bari som bor i flyktningleiren. </a:t>
            </a:r>
          </a:p>
          <a:p>
            <a:r>
              <a:rPr lang="nb-NO" dirty="0" smtClean="0"/>
              <a:t>Siden midten av november har mer enn 30 frivillige palestinske kunstnere deltatt i prosjektet. En del av flyktningleiren er omgjort fra grå betong til fargerike vegger, med kontrastlister og dekor. </a:t>
            </a:r>
          </a:p>
          <a:p>
            <a:r>
              <a:rPr lang="nb-NO" b="1" dirty="0" err="1" smtClean="0"/>
              <a:t>Shati</a:t>
            </a:r>
            <a:r>
              <a:rPr lang="nb-NO" b="1" dirty="0" smtClean="0"/>
              <a:t> flyktningleir i Gaza by er en halv kvadratkilometer stor, og det bor 87.000 mennesker der. </a:t>
            </a:r>
          </a:p>
          <a:p>
            <a:endParaRPr lang="nb-NO" b="1" dirty="0" smtClean="0"/>
          </a:p>
          <a:p>
            <a:endParaRPr lang="nn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EF4EF6-AE47-4902-B281-497CF61DEB12}" type="slidenum">
              <a:rPr lang="nn-NO" smtClean="0"/>
              <a:t>21</a:t>
            </a:fld>
            <a:endParaRPr lang="nn-NO"/>
          </a:p>
        </p:txBody>
      </p:sp>
    </p:spTree>
    <p:extLst>
      <p:ext uri="{BB962C8B-B14F-4D97-AF65-F5344CB8AC3E}">
        <p14:creationId xmlns:p14="http://schemas.microsoft.com/office/powerpoint/2010/main" val="34301662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b-NO" dirty="0" smtClean="0"/>
              <a:t>Harald Solberg, Uendelig landskap</a:t>
            </a:r>
            <a:endParaRPr lang="nn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EF4EF6-AE47-4902-B281-497CF61DEB12}" type="slidenum">
              <a:rPr lang="nn-NO" smtClean="0"/>
              <a:t>4</a:t>
            </a:fld>
            <a:endParaRPr lang="nn-NO"/>
          </a:p>
        </p:txBody>
      </p:sp>
    </p:spTree>
    <p:extLst>
      <p:ext uri="{BB962C8B-B14F-4D97-AF65-F5344CB8AC3E}">
        <p14:creationId xmlns:p14="http://schemas.microsoft.com/office/powerpoint/2010/main" val="248209586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b-NO" dirty="0" smtClean="0"/>
              <a:t>Elmgren og dragset, </a:t>
            </a:r>
            <a:r>
              <a:rPr lang="nb-NO" dirty="0" err="1" smtClean="0"/>
              <a:t>please</a:t>
            </a:r>
            <a:r>
              <a:rPr lang="nb-NO" dirty="0" smtClean="0"/>
              <a:t>, </a:t>
            </a:r>
            <a:r>
              <a:rPr lang="nb-NO" dirty="0" err="1" smtClean="0"/>
              <a:t>keep</a:t>
            </a:r>
            <a:r>
              <a:rPr lang="nb-NO" dirty="0" smtClean="0"/>
              <a:t> </a:t>
            </a:r>
            <a:r>
              <a:rPr lang="nb-NO" dirty="0" err="1" smtClean="0"/>
              <a:t>quiet</a:t>
            </a:r>
            <a:r>
              <a:rPr lang="nb-NO" dirty="0" smtClean="0"/>
              <a:t>!</a:t>
            </a:r>
            <a:r>
              <a:rPr lang="nb-NO" baseline="0" dirty="0" smtClean="0"/>
              <a:t> 2003 – Statens museum for kunst. </a:t>
            </a:r>
            <a:endParaRPr lang="nn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EF4EF6-AE47-4902-B281-497CF61DEB12}" type="slidenum">
              <a:rPr lang="nn-NO" smtClean="0"/>
              <a:t>5</a:t>
            </a:fld>
            <a:endParaRPr lang="nn-NO"/>
          </a:p>
        </p:txBody>
      </p:sp>
    </p:spTree>
    <p:extLst>
      <p:ext uri="{BB962C8B-B14F-4D97-AF65-F5344CB8AC3E}">
        <p14:creationId xmlns:p14="http://schemas.microsoft.com/office/powerpoint/2010/main" val="284695744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b-NO" dirty="0" smtClean="0"/>
              <a:t>Vi ser, vi  </a:t>
            </a:r>
            <a:r>
              <a:rPr lang="nb-NO" dirty="0" err="1" smtClean="0"/>
              <a:t>katregoriserer</a:t>
            </a:r>
            <a:r>
              <a:rPr lang="nb-NO" dirty="0" smtClean="0"/>
              <a:t>,</a:t>
            </a:r>
            <a:r>
              <a:rPr lang="nb-NO" baseline="0" dirty="0" smtClean="0"/>
              <a:t> vi sorterer, vi føler, vi bedømmer vi reflekterer.  - </a:t>
            </a:r>
            <a:r>
              <a:rPr lang="nb-NO" baseline="0" dirty="0" err="1" smtClean="0"/>
              <a:t>EMPATi</a:t>
            </a:r>
            <a:r>
              <a:rPr lang="nb-NO" baseline="0" dirty="0" smtClean="0"/>
              <a:t> og speilneuroner!!!</a:t>
            </a:r>
            <a:endParaRPr lang="nn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EF4EF6-AE47-4902-B281-497CF61DEB12}" type="slidenum">
              <a:rPr lang="nn-NO" smtClean="0"/>
              <a:t>6</a:t>
            </a:fld>
            <a:endParaRPr lang="nn-NO"/>
          </a:p>
        </p:txBody>
      </p:sp>
    </p:spTree>
    <p:extLst>
      <p:ext uri="{BB962C8B-B14F-4D97-AF65-F5344CB8AC3E}">
        <p14:creationId xmlns:p14="http://schemas.microsoft.com/office/powerpoint/2010/main" val="17796756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b-NO" dirty="0" smtClean="0"/>
              <a:t>Finne og lage meining – kva ser de her?</a:t>
            </a:r>
            <a:r>
              <a:rPr lang="nb-NO" baseline="0" dirty="0" smtClean="0"/>
              <a:t> </a:t>
            </a:r>
            <a:endParaRPr lang="nn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EF4EF6-AE47-4902-B281-497CF61DEB12}" type="slidenum">
              <a:rPr lang="nn-NO" smtClean="0"/>
              <a:t>7</a:t>
            </a:fld>
            <a:endParaRPr lang="nn-NO"/>
          </a:p>
        </p:txBody>
      </p:sp>
    </p:spTree>
    <p:extLst>
      <p:ext uri="{BB962C8B-B14F-4D97-AF65-F5344CB8AC3E}">
        <p14:creationId xmlns:p14="http://schemas.microsoft.com/office/powerpoint/2010/main" val="412672122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b-NO" dirty="0" smtClean="0"/>
              <a:t>Vi får</a:t>
            </a:r>
            <a:r>
              <a:rPr lang="nb-NO" baseline="0" dirty="0" smtClean="0"/>
              <a:t> </a:t>
            </a:r>
            <a:r>
              <a:rPr lang="nb-NO" baseline="0" dirty="0" err="1" smtClean="0"/>
              <a:t>eit</a:t>
            </a:r>
            <a:r>
              <a:rPr lang="nb-NO" baseline="0" dirty="0" smtClean="0"/>
              <a:t> ser, vi </a:t>
            </a:r>
            <a:endParaRPr lang="nn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EF4EF6-AE47-4902-B281-497CF61DEB12}" type="slidenum">
              <a:rPr lang="nn-NO" smtClean="0"/>
              <a:t>8</a:t>
            </a:fld>
            <a:endParaRPr lang="nn-NO"/>
          </a:p>
        </p:txBody>
      </p:sp>
    </p:spTree>
    <p:extLst>
      <p:ext uri="{BB962C8B-B14F-4D97-AF65-F5344CB8AC3E}">
        <p14:creationId xmlns:p14="http://schemas.microsoft.com/office/powerpoint/2010/main" val="50816245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b-NO" dirty="0" err="1" smtClean="0"/>
              <a:t>Kunstnarens</a:t>
            </a:r>
            <a:r>
              <a:rPr lang="nb-NO" baseline="0" dirty="0" smtClean="0"/>
              <a:t> måte å finne meining og verdighet på! </a:t>
            </a:r>
            <a:endParaRPr lang="nn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EF4EF6-AE47-4902-B281-497CF61DEB12}" type="slidenum">
              <a:rPr lang="nn-NO" smtClean="0"/>
              <a:t>9</a:t>
            </a:fld>
            <a:endParaRPr lang="nn-NO"/>
          </a:p>
        </p:txBody>
      </p:sp>
    </p:spTree>
    <p:extLst>
      <p:ext uri="{BB962C8B-B14F-4D97-AF65-F5344CB8AC3E}">
        <p14:creationId xmlns:p14="http://schemas.microsoft.com/office/powerpoint/2010/main" val="75752047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b-NO" dirty="0" smtClean="0"/>
              <a:t>Overdrivelse, rytme</a:t>
            </a:r>
            <a:r>
              <a:rPr lang="nb-NO" baseline="0" dirty="0" smtClean="0"/>
              <a:t> og stil </a:t>
            </a:r>
            <a:endParaRPr lang="nn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EF4EF6-AE47-4902-B281-497CF61DEB12}" type="slidenum">
              <a:rPr lang="nn-NO" smtClean="0"/>
              <a:t>10</a:t>
            </a:fld>
            <a:endParaRPr lang="nn-NO"/>
          </a:p>
        </p:txBody>
      </p:sp>
    </p:spTree>
    <p:extLst>
      <p:ext uri="{BB962C8B-B14F-4D97-AF65-F5344CB8AC3E}">
        <p14:creationId xmlns:p14="http://schemas.microsoft.com/office/powerpoint/2010/main" val="4417574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b-NO" dirty="0" smtClean="0"/>
              <a:t>Babysnakk, musikk, </a:t>
            </a:r>
            <a:endParaRPr lang="nn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EF4EF6-AE47-4902-B281-497CF61DEB12}" type="slidenum">
              <a:rPr lang="nn-NO" smtClean="0"/>
              <a:t>11</a:t>
            </a:fld>
            <a:endParaRPr lang="nn-NO"/>
          </a:p>
        </p:txBody>
      </p:sp>
    </p:spTree>
    <p:extLst>
      <p:ext uri="{BB962C8B-B14F-4D97-AF65-F5344CB8AC3E}">
        <p14:creationId xmlns:p14="http://schemas.microsoft.com/office/powerpoint/2010/main" val="5243365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tellysbil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 algn="ctr">
              <a:defRPr sz="3800">
                <a:solidFill>
                  <a:srgbClr val="262626"/>
                </a:solidFill>
              </a:defRPr>
            </a:lvl1pPr>
          </a:lstStyle>
          <a:p>
            <a:r>
              <a:rPr lang="nb-NO" smtClean="0"/>
              <a:t>Klikk for å redigere tittelstil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5194" y="4352544"/>
            <a:ext cx="6801612" cy="1239894"/>
          </a:xfrm>
          <a:noFill/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b-NO" smtClean="0"/>
              <a:t>Klikk for å redigere undertittelstil i malen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30C0A-5464-4FE4-84EB-FF9C94016DF4}" type="datetimeFigureOut">
              <a:rPr lang="en-US" dirty="0"/>
              <a:t>3/7/2019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Loddret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b-NO" smtClean="0"/>
              <a:t>Rediger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F9C37B-1D36-470B-8223-D6C91242EC14}" type="datetimeFigureOut">
              <a:rPr lang="en-US" dirty="0"/>
              <a:t>3/7/2019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drett tit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3112" y="937260"/>
            <a:ext cx="1298608" cy="4983480"/>
          </a:xfrm>
        </p:spPr>
        <p:txBody>
          <a:bodyPr vert="eaVert"/>
          <a:lstStyle/>
          <a:p>
            <a:r>
              <a:rPr lang="nb-NO" smtClean="0"/>
              <a:t>Klikk for å redigere tittelstil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31136" y="937260"/>
            <a:ext cx="6198489" cy="4983480"/>
          </a:xfrm>
        </p:spPr>
        <p:txBody>
          <a:bodyPr vert="eaVert"/>
          <a:lstStyle/>
          <a:p>
            <a:pPr lvl="0"/>
            <a:r>
              <a:rPr lang="nb-NO" smtClean="0"/>
              <a:t>Rediger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C6F52A-A82B-47A2-A83A-8C4C91F2D59F}" type="datetimeFigureOut">
              <a:rPr lang="en-US" dirty="0"/>
              <a:t>3/7/2019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tel og innho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b-NO" smtClean="0"/>
              <a:t>Rediger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0A7B3-6521-4DCA-87E5-044747A908C1}" type="datetimeFigureOut">
              <a:rPr lang="en-US" dirty="0"/>
              <a:t>3/7/2019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Del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>
              <a:defRPr sz="3800">
                <a:solidFill>
                  <a:srgbClr val="262626"/>
                </a:solidFill>
              </a:defRPr>
            </a:lvl1pPr>
          </a:lstStyle>
          <a:p>
            <a:r>
              <a:rPr lang="nb-NO" smtClean="0"/>
              <a:t>Klikk for å redigere tittelstil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95194" y="4352465"/>
            <a:ext cx="6801612" cy="1265082"/>
          </a:xfrm>
        </p:spPr>
        <p:txBody>
          <a:bodyPr anchor="t" anchorCtr="1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b-NO" smtClean="0"/>
              <a:t>Rediger tekststiler i malen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0C6404-AD6E-4860-8E75-697CA40B95DA}" type="datetimeFigureOut">
              <a:rPr lang="en-US" dirty="0"/>
              <a:t>3/7/2019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nholdsdel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81912" y="2638044"/>
            <a:ext cx="4271771" cy="3101982"/>
          </a:xfrm>
        </p:spPr>
        <p:txBody>
          <a:bodyPr/>
          <a:lstStyle/>
          <a:p>
            <a:pPr lvl="0"/>
            <a:r>
              <a:rPr lang="nb-NO" smtClean="0"/>
              <a:t>Rediger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38315" y="2638044"/>
            <a:ext cx="4270247" cy="3101982"/>
          </a:xfrm>
        </p:spPr>
        <p:txBody>
          <a:bodyPr/>
          <a:lstStyle/>
          <a:p>
            <a:pPr lvl="0"/>
            <a:r>
              <a:rPr lang="nb-NO" smtClean="0"/>
              <a:t>Rediger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134690-1557-4C89-A502-4959FE7FAD70}" type="datetimeFigureOut">
              <a:rPr lang="en-US" dirty="0"/>
              <a:t>3/7/2019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8343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 smtClean="0"/>
              <a:t>Rediger tekststiler i malen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83436" y="3143250"/>
            <a:ext cx="4270248" cy="2596776"/>
          </a:xfrm>
        </p:spPr>
        <p:txBody>
          <a:bodyPr/>
          <a:lstStyle/>
          <a:p>
            <a:pPr lvl="0"/>
            <a:r>
              <a:rPr lang="nb-NO" smtClean="0"/>
              <a:t>Rediger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38316" y="3143250"/>
            <a:ext cx="4253484" cy="2596776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nb-NO" smtClean="0"/>
              <a:t>Rediger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en-US" dirty="0"/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633831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 smtClean="0"/>
              <a:t>Rediger tekststiler i malen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7D4976-E339-4826-83B7-FBD03F55ECF8}" type="datetimeFigureOut">
              <a:rPr lang="en-US" dirty="0"/>
              <a:t>3/7/2019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‹#›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Bare tit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037C31-9E7A-4F99-8774-A0E530DE1A42}" type="datetimeFigureOut">
              <a:rPr lang="en-US" dirty="0"/>
              <a:t>3/7/2019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8504F-A551-4DE0-9316-4DCD1D8CC752}" type="datetimeFigureOut">
              <a:rPr lang="en-US" dirty="0"/>
              <a:t>3/7/2019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nhold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4672" y="2243828"/>
            <a:ext cx="4486656" cy="1141497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rm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nb-NO" smtClean="0"/>
              <a:t>Klikk for å redigere tittelstil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36080" y="804672"/>
            <a:ext cx="4815840" cy="5248656"/>
          </a:xfrm>
        </p:spPr>
        <p:txBody>
          <a:bodyPr>
            <a:normAutofit/>
          </a:bodyPr>
          <a:lstStyle>
            <a:lvl1pPr>
              <a:defRPr sz="19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6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b-NO" smtClean="0"/>
              <a:t>Rediger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6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b-NO" smtClean="0"/>
              <a:t>Rediger tekststiler i malen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E4249-C0D0-4B06-8692-E8BB871AF643}" type="datetimeFigureOut">
              <a:rPr lang="en-US" dirty="0"/>
              <a:t>3/7/2019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e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8523" y="2243828"/>
            <a:ext cx="4494998" cy="1134640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nb-NO" smtClean="0"/>
              <a:t>Klikk for å redigere tittelstil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9" y="0"/>
            <a:ext cx="6102097" cy="6858000"/>
          </a:xfrm>
          <a:solidFill>
            <a:schemeClr val="bg1">
              <a:lumMod val="85000"/>
            </a:schemeClr>
          </a:solidFill>
        </p:spPr>
        <p:txBody>
          <a:bodyPr anchor="t"/>
          <a:lstStyle>
            <a:lvl1pPr marL="0" indent="0">
              <a:buNone/>
              <a:defRPr sz="3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b-NO" smtClean="0"/>
              <a:t>Klikk ikonet for å legge til et bilde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7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b-NO" smtClean="0"/>
              <a:t>Rediger tekststiler i malen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</a:defRPr>
            </a:lvl1pPr>
          </a:lstStyle>
          <a:p>
            <a:fld id="{042B0DB6-F5C7-45FB-8CF3-31B45F9C2DAC}" type="datetimeFigureOut">
              <a:rPr lang="en-US" dirty="0"/>
              <a:t>3/7/2019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231136" y="964692"/>
            <a:ext cx="7729728" cy="1188720"/>
          </a:xfrm>
          <a:prstGeom prst="rect">
            <a:avLst/>
          </a:prstGeom>
          <a:solidFill>
            <a:schemeClr val="bg1"/>
          </a:solidFill>
          <a:ln w="31750" cap="sq">
            <a:solidFill>
              <a:schemeClr val="tx1">
                <a:lumMod val="75000"/>
                <a:lumOff val="25000"/>
              </a:schemeClr>
            </a:solidFill>
            <a:miter lim="800000"/>
          </a:ln>
        </p:spPr>
        <p:txBody>
          <a:bodyPr vert="horz" lIns="182880" tIns="182880" rIns="182880" bIns="182880" rtlCol="0" anchor="ctr">
            <a:normAutofit/>
          </a:bodyPr>
          <a:lstStyle/>
          <a:p>
            <a:r>
              <a:rPr lang="nb-NO" smtClean="0"/>
              <a:t>Klikk for å redigere tittelstil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31136" y="2638044"/>
            <a:ext cx="7729728" cy="31019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821429" y="6238816"/>
            <a:ext cx="2753746" cy="3239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fld id="{1160EA64-D806-43AC-9DF2-F8C432F32B4C}" type="datetimeFigureOut">
              <a:rPr lang="en-US" dirty="0"/>
              <a:t>3/7/2019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600200" y="6236208"/>
            <a:ext cx="5901189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58922" y="6217920"/>
            <a:ext cx="365760" cy="365760"/>
          </a:xfrm>
          <a:prstGeom prst="ellipse">
            <a:avLst/>
          </a:prstGeom>
          <a:solidFill>
            <a:srgbClr val="1D1D1D">
              <a:alpha val="70000"/>
            </a:srgbClr>
          </a:solidFill>
        </p:spPr>
        <p:txBody>
          <a:bodyPr vert="horz" lIns="18288" tIns="45720" rIns="18288" bIns="45720" rtlCol="0" anchor="ctr">
            <a:noAutofit/>
          </a:bodyPr>
          <a:lstStyle>
            <a:lvl1pPr algn="ctr">
              <a:defRPr sz="1100" spc="0" baseline="0">
                <a:solidFill>
                  <a:srgbClr val="FFFFFF"/>
                </a:solidFill>
              </a:defRPr>
            </a:lvl1pPr>
          </a:lstStyle>
          <a:p>
            <a:fld id="{8A7A6979-0714-4377-B894-6BE4C2D6E202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hf sldNum="0" hdr="0" ft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2800" kern="1200" cap="all" spc="200" baseline="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31286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48431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65735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882775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37DK-aIw6Lo" TargetMode="Externa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b-NO" dirty="0" smtClean="0"/>
              <a:t>Kunsten i livet?</a:t>
            </a:r>
            <a:endParaRPr lang="nn-NO" dirty="0"/>
          </a:p>
        </p:txBody>
      </p:sp>
      <p:pic>
        <p:nvPicPr>
          <p:cNvPr id="4" name="Bild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71762" y="4496241"/>
            <a:ext cx="6848475" cy="952500"/>
          </a:xfrm>
          <a:prstGeom prst="rect">
            <a:avLst/>
          </a:prstGeom>
        </p:spPr>
      </p:pic>
      <p:sp>
        <p:nvSpPr>
          <p:cNvPr id="3" name="Undertit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n-NO" dirty="0"/>
          </a:p>
        </p:txBody>
      </p:sp>
    </p:spTree>
    <p:extLst>
      <p:ext uri="{BB962C8B-B14F-4D97-AF65-F5344CB8AC3E}">
        <p14:creationId xmlns:p14="http://schemas.microsoft.com/office/powerpoint/2010/main" val="2128029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83999" y="1252978"/>
            <a:ext cx="12425086" cy="4273179"/>
          </a:xfrm>
          <a:prstGeom prst="rect">
            <a:avLst/>
          </a:prstGeom>
        </p:spPr>
      </p:pic>
      <p:sp>
        <p:nvSpPr>
          <p:cNvPr id="3" name="TekstSylinder 2"/>
          <p:cNvSpPr txBox="1"/>
          <p:nvPr/>
        </p:nvSpPr>
        <p:spPr>
          <a:xfrm>
            <a:off x="8756374" y="6182139"/>
            <a:ext cx="31109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dirty="0" smtClean="0"/>
              <a:t>Poul </a:t>
            </a:r>
            <a:r>
              <a:rPr lang="nb-NO" dirty="0" err="1" smtClean="0"/>
              <a:t>Gernes</a:t>
            </a:r>
            <a:r>
              <a:rPr lang="nb-NO" dirty="0" smtClean="0"/>
              <a:t>, på Herlev hospital</a:t>
            </a:r>
            <a:endParaRPr lang="nn-NO" dirty="0"/>
          </a:p>
        </p:txBody>
      </p:sp>
    </p:spTree>
    <p:extLst>
      <p:ext uri="{BB962C8B-B14F-4D97-AF65-F5344CB8AC3E}">
        <p14:creationId xmlns:p14="http://schemas.microsoft.com/office/powerpoint/2010/main" val="2305257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 smtClean="0"/>
              <a:t>Overdrivelse, rytme og stil </a:t>
            </a:r>
            <a:endParaRPr lang="nn-NO" dirty="0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n-NO" dirty="0"/>
          </a:p>
        </p:txBody>
      </p:sp>
    </p:spTree>
    <p:extLst>
      <p:ext uri="{BB962C8B-B14F-4D97-AF65-F5344CB8AC3E}">
        <p14:creationId xmlns:p14="http://schemas.microsoft.com/office/powerpoint/2010/main" val="1733602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 smtClean="0"/>
              <a:t>Tilhørighet </a:t>
            </a:r>
            <a:endParaRPr lang="nn-NO" dirty="0"/>
          </a:p>
        </p:txBody>
      </p:sp>
      <p:sp>
        <p:nvSpPr>
          <p:cNvPr id="5" name="Plassholder for innhold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n-NO"/>
          </a:p>
        </p:txBody>
      </p:sp>
    </p:spTree>
    <p:extLst>
      <p:ext uri="{BB962C8B-B14F-4D97-AF65-F5344CB8AC3E}">
        <p14:creationId xmlns:p14="http://schemas.microsoft.com/office/powerpoint/2010/main" val="2988791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82373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0339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ild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31226" y="148258"/>
            <a:ext cx="5423866" cy="6083238"/>
          </a:xfrm>
          <a:prstGeom prst="rect">
            <a:avLst/>
          </a:prstGeom>
        </p:spPr>
      </p:pic>
      <p:sp>
        <p:nvSpPr>
          <p:cNvPr id="5" name="TekstSylinder 4"/>
          <p:cNvSpPr txBox="1"/>
          <p:nvPr/>
        </p:nvSpPr>
        <p:spPr>
          <a:xfrm>
            <a:off x="6331226" y="6321286"/>
            <a:ext cx="58143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dirty="0" smtClean="0"/>
              <a:t>Pikene på broen, Edvard Munch, 1927</a:t>
            </a:r>
            <a:endParaRPr lang="nn-NO" dirty="0"/>
          </a:p>
        </p:txBody>
      </p:sp>
    </p:spTree>
    <p:extLst>
      <p:ext uri="{BB962C8B-B14F-4D97-AF65-F5344CB8AC3E}">
        <p14:creationId xmlns:p14="http://schemas.microsoft.com/office/powerpoint/2010/main" val="3650042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ild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91074" y="202827"/>
            <a:ext cx="5403821" cy="6525627"/>
          </a:xfrm>
          <a:prstGeom prst="rect">
            <a:avLst/>
          </a:prstGeom>
        </p:spPr>
      </p:pic>
      <p:pic>
        <p:nvPicPr>
          <p:cNvPr id="5" name="Bild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7905" y="5699754"/>
            <a:ext cx="5886450" cy="1028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6075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 smtClean="0"/>
              <a:t>Ytring</a:t>
            </a:r>
            <a:endParaRPr lang="nn-NO" dirty="0"/>
          </a:p>
        </p:txBody>
      </p:sp>
      <p:pic>
        <p:nvPicPr>
          <p:cNvPr id="6" name="37DK-aIw6Lo"/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3810000" y="2903538"/>
            <a:ext cx="4572000" cy="2571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48635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 smtClean="0"/>
              <a:t>Samfunn uten kunst?</a:t>
            </a:r>
            <a:endParaRPr lang="nn-NO" dirty="0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n-NO" dirty="0"/>
          </a:p>
        </p:txBody>
      </p:sp>
    </p:spTree>
    <p:extLst>
      <p:ext uri="{BB962C8B-B14F-4D97-AF65-F5344CB8AC3E}">
        <p14:creationId xmlns:p14="http://schemas.microsoft.com/office/powerpoint/2010/main" val="353703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93776" y="404090"/>
            <a:ext cx="4839247" cy="54905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4592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66930" y="894106"/>
            <a:ext cx="7158659" cy="4714841"/>
          </a:xfrm>
          <a:prstGeom prst="rect">
            <a:avLst/>
          </a:prstGeom>
        </p:spPr>
      </p:pic>
      <p:sp>
        <p:nvSpPr>
          <p:cNvPr id="3" name="TekstSylinder 2"/>
          <p:cNvSpPr txBox="1"/>
          <p:nvPr/>
        </p:nvSpPr>
        <p:spPr>
          <a:xfrm>
            <a:off x="6957391" y="6062870"/>
            <a:ext cx="39681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dirty="0" smtClean="0"/>
              <a:t>1,4 millioner syriske flyktninger i Jordan</a:t>
            </a:r>
            <a:endParaRPr lang="nn-NO" dirty="0"/>
          </a:p>
        </p:txBody>
      </p:sp>
    </p:spTree>
    <p:extLst>
      <p:ext uri="{BB962C8B-B14F-4D97-AF65-F5344CB8AC3E}">
        <p14:creationId xmlns:p14="http://schemas.microsoft.com/office/powerpoint/2010/main" val="2929401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2231136" y="1006637"/>
            <a:ext cx="7729728" cy="1188720"/>
          </a:xfrm>
        </p:spPr>
        <p:txBody>
          <a:bodyPr/>
          <a:lstStyle/>
          <a:p>
            <a:r>
              <a:rPr lang="nb-NO" dirty="0" smtClean="0"/>
              <a:t>Kva er kunst for deg?</a:t>
            </a:r>
            <a:endParaRPr lang="nn-NO" dirty="0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n-NO"/>
          </a:p>
        </p:txBody>
      </p:sp>
    </p:spTree>
    <p:extLst>
      <p:ext uri="{BB962C8B-B14F-4D97-AF65-F5344CB8AC3E}">
        <p14:creationId xmlns:p14="http://schemas.microsoft.com/office/powerpoint/2010/main" val="146322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64257" y="1401705"/>
            <a:ext cx="5575421" cy="37169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3833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lassholder for innhold 3"/>
          <p:cNvPicPr>
            <a:picLocks noGrp="1" noChangeAspect="1"/>
          </p:cNvPicPr>
          <p:nvPr>
            <p:ph idx="4294967295"/>
          </p:nvPr>
        </p:nvPicPr>
        <p:blipFill>
          <a:blip r:embed="rId3"/>
          <a:stretch>
            <a:fillRect/>
          </a:stretch>
        </p:blipFill>
        <p:spPr>
          <a:xfrm>
            <a:off x="0" y="250825"/>
            <a:ext cx="11698288" cy="6607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8574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 smtClean="0"/>
              <a:t>Kva er estetikk?</a:t>
            </a:r>
            <a:endParaRPr lang="nn-NO" dirty="0"/>
          </a:p>
        </p:txBody>
      </p:sp>
      <p:pic>
        <p:nvPicPr>
          <p:cNvPr id="4" name="Plassholder for innhold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306810" y="215317"/>
            <a:ext cx="3866714" cy="6186743"/>
          </a:xfrm>
          <a:prstGeom prst="rect">
            <a:avLst/>
          </a:prstGeom>
        </p:spPr>
      </p:pic>
      <p:sp>
        <p:nvSpPr>
          <p:cNvPr id="5" name="Plassholder for tekst 4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nn-NO" b="1" dirty="0"/>
              <a:t>Estetikk</a:t>
            </a:r>
            <a:r>
              <a:rPr lang="nn-NO" dirty="0"/>
              <a:t> (</a:t>
            </a:r>
            <a:r>
              <a:rPr lang="nn-NO" dirty="0" err="1"/>
              <a:t>fra</a:t>
            </a:r>
            <a:r>
              <a:rPr lang="nn-NO" dirty="0"/>
              <a:t> gresk </a:t>
            </a:r>
            <a:r>
              <a:rPr lang="nn-NO" dirty="0" err="1"/>
              <a:t>aisthesis</a:t>
            </a:r>
            <a:r>
              <a:rPr lang="nn-NO" dirty="0"/>
              <a:t>, α</a:t>
            </a:r>
            <a:r>
              <a:rPr lang="nn-NO" dirty="0" err="1"/>
              <a:t>ἴσθησις</a:t>
            </a:r>
            <a:r>
              <a:rPr lang="nn-NO" dirty="0"/>
              <a:t>, «sansekunnskap» eller «oppfatning») er den delen av filosofien som </a:t>
            </a:r>
            <a:r>
              <a:rPr lang="nn-NO" dirty="0" err="1"/>
              <a:t>omhandler</a:t>
            </a:r>
            <a:r>
              <a:rPr lang="nn-NO" dirty="0"/>
              <a:t> «</a:t>
            </a:r>
            <a:r>
              <a:rPr lang="nn-NO" dirty="0" err="1"/>
              <a:t>læren</a:t>
            </a:r>
            <a:r>
              <a:rPr lang="nn-NO" dirty="0"/>
              <a:t> om det vakre og skjønne i kunsten». </a:t>
            </a:r>
            <a:r>
              <a:rPr lang="nn-NO" dirty="0" err="1"/>
              <a:t>Betegnelsen</a:t>
            </a:r>
            <a:r>
              <a:rPr lang="nn-NO" dirty="0"/>
              <a:t> </a:t>
            </a:r>
            <a:r>
              <a:rPr lang="nn-NO" b="1" dirty="0"/>
              <a:t>estetikk</a:t>
            </a:r>
            <a:r>
              <a:rPr lang="nn-NO" dirty="0"/>
              <a:t> ble for første gang brukt av den tyske filosofen Alexander Gottlieb </a:t>
            </a:r>
            <a:r>
              <a:rPr lang="nn-NO" dirty="0" err="1"/>
              <a:t>Baumgarten</a:t>
            </a:r>
            <a:r>
              <a:rPr lang="nn-NO" dirty="0"/>
              <a:t> (1714–1762) i boken </a:t>
            </a:r>
            <a:r>
              <a:rPr lang="nn-NO" dirty="0" err="1"/>
              <a:t>Aesthetica</a:t>
            </a:r>
            <a:r>
              <a:rPr lang="nn-NO" dirty="0"/>
              <a:t> 1750–1758</a:t>
            </a:r>
          </a:p>
        </p:txBody>
      </p:sp>
    </p:spTree>
    <p:extLst>
      <p:ext uri="{BB962C8B-B14F-4D97-AF65-F5344CB8AC3E}">
        <p14:creationId xmlns:p14="http://schemas.microsoft.com/office/powerpoint/2010/main" val="245790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9701" y="-1841133"/>
            <a:ext cx="11909424" cy="105374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2391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7358" y="296854"/>
            <a:ext cx="9116752" cy="60785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6592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 smtClean="0"/>
              <a:t>Følelser og empati</a:t>
            </a:r>
            <a:endParaRPr lang="nn-NO" dirty="0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n-NO" dirty="0"/>
          </a:p>
        </p:txBody>
      </p:sp>
    </p:spTree>
    <p:extLst>
      <p:ext uri="{BB962C8B-B14F-4D97-AF65-F5344CB8AC3E}">
        <p14:creationId xmlns:p14="http://schemas.microsoft.com/office/powerpoint/2010/main" val="3411329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7841" y="158570"/>
            <a:ext cx="5576362" cy="6580448"/>
          </a:xfrm>
          <a:prstGeom prst="rect">
            <a:avLst/>
          </a:prstGeom>
        </p:spPr>
      </p:pic>
      <p:sp>
        <p:nvSpPr>
          <p:cNvPr id="3" name="TekstSylinder 2"/>
          <p:cNvSpPr txBox="1"/>
          <p:nvPr/>
        </p:nvSpPr>
        <p:spPr>
          <a:xfrm>
            <a:off x="7185991" y="6152322"/>
            <a:ext cx="457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dirty="0" smtClean="0">
                <a:solidFill>
                  <a:schemeClr val="bg1"/>
                </a:solidFill>
              </a:rPr>
              <a:t>Simpelt </a:t>
            </a:r>
            <a:r>
              <a:rPr lang="nb-NO" dirty="0" err="1" smtClean="0">
                <a:solidFill>
                  <a:schemeClr val="bg1"/>
                </a:solidFill>
              </a:rPr>
              <a:t>mandsportæt</a:t>
            </a:r>
            <a:r>
              <a:rPr lang="nb-NO" dirty="0" smtClean="0">
                <a:solidFill>
                  <a:schemeClr val="bg1"/>
                </a:solidFill>
              </a:rPr>
              <a:t> 1, 2011, Michael </a:t>
            </a:r>
            <a:r>
              <a:rPr lang="nb-NO" dirty="0" err="1" smtClean="0">
                <a:solidFill>
                  <a:schemeClr val="bg1"/>
                </a:solidFill>
              </a:rPr>
              <a:t>Kvium</a:t>
            </a:r>
            <a:endParaRPr lang="nn-NO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5020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 smtClean="0"/>
              <a:t>Finne og lage meining</a:t>
            </a:r>
            <a:endParaRPr lang="nn-NO" dirty="0"/>
          </a:p>
        </p:txBody>
      </p:sp>
      <p:sp>
        <p:nvSpPr>
          <p:cNvPr id="5" name="Plassholder for innhold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n-NO" dirty="0"/>
          </a:p>
        </p:txBody>
      </p:sp>
    </p:spTree>
    <p:extLst>
      <p:ext uri="{BB962C8B-B14F-4D97-AF65-F5344CB8AC3E}">
        <p14:creationId xmlns:p14="http://schemas.microsoft.com/office/powerpoint/2010/main" val="3373586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06305" y="826261"/>
            <a:ext cx="7361843" cy="5060401"/>
          </a:xfrm>
          <a:prstGeom prst="rect">
            <a:avLst/>
          </a:prstGeom>
        </p:spPr>
      </p:pic>
      <p:sp>
        <p:nvSpPr>
          <p:cNvPr id="5" name="TekstSylinder 4"/>
          <p:cNvSpPr txBox="1"/>
          <p:nvPr/>
        </p:nvSpPr>
        <p:spPr>
          <a:xfrm>
            <a:off x="2206305" y="6291743"/>
            <a:ext cx="764237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dirty="0" smtClean="0"/>
              <a:t>De </a:t>
            </a:r>
            <a:r>
              <a:rPr lang="nb-NO" sz="1600" dirty="0" err="1" smtClean="0"/>
              <a:t>Coupê</a:t>
            </a:r>
            <a:r>
              <a:rPr lang="nb-NO" sz="1600" dirty="0"/>
              <a:t> </a:t>
            </a:r>
            <a:r>
              <a:rPr lang="nb-NO" sz="1600" dirty="0" smtClean="0"/>
              <a:t>av </a:t>
            </a:r>
            <a:r>
              <a:rPr lang="nb-NO" sz="1600" dirty="0" err="1" smtClean="0"/>
              <a:t>Lino</a:t>
            </a:r>
            <a:r>
              <a:rPr lang="nb-NO" sz="1600" dirty="0" smtClean="0"/>
              <a:t> Hellings og Yvonne </a:t>
            </a:r>
            <a:r>
              <a:rPr lang="nb-NO" sz="1600" dirty="0" err="1" smtClean="0"/>
              <a:t>Dröge</a:t>
            </a:r>
            <a:r>
              <a:rPr lang="nb-NO" sz="1600" dirty="0" smtClean="0"/>
              <a:t> </a:t>
            </a:r>
            <a:r>
              <a:rPr lang="nb-NO" sz="1600" dirty="0" err="1" smtClean="0"/>
              <a:t>Wendel</a:t>
            </a:r>
            <a:r>
              <a:rPr lang="nb-NO" sz="1600" dirty="0" smtClean="0"/>
              <a:t>, De </a:t>
            </a:r>
            <a:r>
              <a:rPr lang="nb-NO" sz="1600" dirty="0" err="1" smtClean="0"/>
              <a:t>Bieslandhof</a:t>
            </a:r>
            <a:r>
              <a:rPr lang="nb-NO" sz="1600" dirty="0" smtClean="0"/>
              <a:t> </a:t>
            </a:r>
            <a:r>
              <a:rPr lang="nb-NO" sz="1600" dirty="0" err="1" smtClean="0"/>
              <a:t>nursing</a:t>
            </a:r>
            <a:r>
              <a:rPr lang="nb-NO" sz="1600" dirty="0" smtClean="0"/>
              <a:t> </a:t>
            </a:r>
            <a:r>
              <a:rPr lang="nb-NO" sz="1600" dirty="0" err="1" smtClean="0"/>
              <a:t>home</a:t>
            </a:r>
            <a:r>
              <a:rPr lang="nb-NO" sz="1600" dirty="0" smtClean="0"/>
              <a:t>, </a:t>
            </a:r>
            <a:r>
              <a:rPr lang="nb-NO" sz="1600" dirty="0" err="1" smtClean="0"/>
              <a:t>Delf</a:t>
            </a:r>
            <a:r>
              <a:rPr lang="nb-NO" sz="1600" dirty="0" smtClean="0"/>
              <a:t>.</a:t>
            </a:r>
            <a:endParaRPr lang="nn-NO" sz="1600" dirty="0"/>
          </a:p>
        </p:txBody>
      </p:sp>
    </p:spTree>
    <p:extLst>
      <p:ext uri="{BB962C8B-B14F-4D97-AF65-F5344CB8AC3E}">
        <p14:creationId xmlns:p14="http://schemas.microsoft.com/office/powerpoint/2010/main" val="2901023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arcel">
  <a:themeElements>
    <a:clrScheme name="Parcel">
      <a:dk1>
        <a:srgbClr val="000000"/>
      </a:dk1>
      <a:lt1>
        <a:srgbClr val="FFFFFF"/>
      </a:lt1>
      <a:dk2>
        <a:srgbClr val="4A5356"/>
      </a:dk2>
      <a:lt2>
        <a:srgbClr val="E8E3CE"/>
      </a:lt2>
      <a:accent1>
        <a:srgbClr val="F6A21D"/>
      </a:accent1>
      <a:accent2>
        <a:srgbClr val="9BAFB5"/>
      </a:accent2>
      <a:accent3>
        <a:srgbClr val="C96731"/>
      </a:accent3>
      <a:accent4>
        <a:srgbClr val="9CA383"/>
      </a:accent4>
      <a:accent5>
        <a:srgbClr val="87795D"/>
      </a:accent5>
      <a:accent6>
        <a:srgbClr val="A0988C"/>
      </a:accent6>
      <a:hlink>
        <a:srgbClr val="00B0F0"/>
      </a:hlink>
      <a:folHlink>
        <a:srgbClr val="738F97"/>
      </a:folHlink>
    </a:clrScheme>
    <a:fontScheme name="Parcel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Parcel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107000"/>
                <a:lumMod val="103000"/>
              </a:schemeClr>
            </a:gs>
            <a:gs pos="100000">
              <a:schemeClr val="phClr">
                <a:tint val="82000"/>
                <a:satMod val="109000"/>
                <a:lumMod val="103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7000"/>
                <a:satMod val="100000"/>
                <a:lumMod val="102000"/>
              </a:schemeClr>
            </a:gs>
            <a:gs pos="50000">
              <a:schemeClr val="phClr">
                <a:shade val="100000"/>
                <a:satMod val="103000"/>
                <a:lumMod val="100000"/>
              </a:schemeClr>
            </a:gs>
            <a:gs pos="100000">
              <a:schemeClr val="phClr">
                <a:shade val="93000"/>
                <a:satMod val="11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5880" dist="1524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prstMaterial="dkEdge">
            <a:bevelT w="0" h="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7000"/>
                <a:shade val="100000"/>
                <a:satMod val="185000"/>
                <a:lumMod val="120000"/>
              </a:schemeClr>
            </a:gs>
            <a:gs pos="100000">
              <a:schemeClr val="phClr">
                <a:tint val="96000"/>
                <a:shade val="95000"/>
                <a:satMod val="215000"/>
                <a:lumMod val="80000"/>
              </a:schemeClr>
            </a:gs>
          </a:gsLst>
          <a:path path="circle">
            <a:fillToRect l="50000" t="55000" r="125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cel" id="{8BEC4385-4EB9-4D53-BFB5-0EA123736B6D}" vid="{71C241A9-A460-4AD1-916F-25308628A5BC}"/>
    </a:ext>
  </a:extLst>
</a:theme>
</file>

<file path=ppt/theme/theme2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TM10001115[[fn=Pakke]]</Template>
  <TotalTime>696</TotalTime>
  <Words>346</Words>
  <Application>Microsoft Office PowerPoint</Application>
  <PresentationFormat>Widescreen</PresentationFormat>
  <Paragraphs>43</Paragraphs>
  <Slides>21</Slides>
  <Notes>13</Notes>
  <HiddenSlides>0</HiddenSlides>
  <MMClips>1</MMClips>
  <ScaleCrop>false</ScaleCrop>
  <HeadingPairs>
    <vt:vector size="6" baseType="variant">
      <vt:variant>
        <vt:lpstr>Brukte skrifter</vt:lpstr>
      </vt:variant>
      <vt:variant>
        <vt:i4>3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21</vt:i4>
      </vt:variant>
    </vt:vector>
  </HeadingPairs>
  <TitlesOfParts>
    <vt:vector size="25" baseType="lpstr">
      <vt:lpstr>Arial</vt:lpstr>
      <vt:lpstr>Calibri</vt:lpstr>
      <vt:lpstr>Gill Sans MT</vt:lpstr>
      <vt:lpstr>Parcel</vt:lpstr>
      <vt:lpstr>Kunsten i livet?</vt:lpstr>
      <vt:lpstr>Kva er kunst for deg?</vt:lpstr>
      <vt:lpstr>Kva er estetikk?</vt:lpstr>
      <vt:lpstr>PowerPoint-presentasjon</vt:lpstr>
      <vt:lpstr>PowerPoint-presentasjon</vt:lpstr>
      <vt:lpstr>Følelser og empati</vt:lpstr>
      <vt:lpstr>PowerPoint-presentasjon</vt:lpstr>
      <vt:lpstr>Finne og lage meining</vt:lpstr>
      <vt:lpstr>PowerPoint-presentasjon</vt:lpstr>
      <vt:lpstr>PowerPoint-presentasjon</vt:lpstr>
      <vt:lpstr>Overdrivelse, rytme og stil </vt:lpstr>
      <vt:lpstr>Tilhørighet </vt:lpstr>
      <vt:lpstr>PowerPoint-presentasjon</vt:lpstr>
      <vt:lpstr>PowerPoint-presentasjon</vt:lpstr>
      <vt:lpstr>PowerPoint-presentasjon</vt:lpstr>
      <vt:lpstr>Ytring</vt:lpstr>
      <vt:lpstr>Samfunn uten kunst?</vt:lpstr>
      <vt:lpstr>PowerPoint-presentasjon</vt:lpstr>
      <vt:lpstr>PowerPoint-presentasjon</vt:lpstr>
      <vt:lpstr>PowerPoint-presentasjon</vt:lpstr>
      <vt:lpstr>PowerPoint-presentasjon</vt:lpstr>
    </vt:vector>
  </TitlesOfParts>
  <Company>Flora kommune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Kunsten i livet?</dc:title>
  <dc:creator>Kløvfjell Margit Drivenes</dc:creator>
  <cp:lastModifiedBy>Kløvfjell Margit Drivenes</cp:lastModifiedBy>
  <cp:revision>23</cp:revision>
  <dcterms:created xsi:type="dcterms:W3CDTF">2019-03-06T09:13:21Z</dcterms:created>
  <dcterms:modified xsi:type="dcterms:W3CDTF">2019-03-07T10:31:21Z</dcterms:modified>
</cp:coreProperties>
</file>