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4154" r:id="rId1"/>
    <p:sldMasterId id="2147484277" r:id="rId2"/>
  </p:sldMasterIdLst>
  <p:notesMasterIdLst>
    <p:notesMasterId r:id="rId53"/>
  </p:notesMasterIdLst>
  <p:sldIdLst>
    <p:sldId id="256" r:id="rId3"/>
    <p:sldId id="257" r:id="rId4"/>
    <p:sldId id="261" r:id="rId5"/>
    <p:sldId id="274" r:id="rId6"/>
    <p:sldId id="275" r:id="rId7"/>
    <p:sldId id="276" r:id="rId8"/>
    <p:sldId id="263" r:id="rId9"/>
    <p:sldId id="258" r:id="rId10"/>
    <p:sldId id="277" r:id="rId11"/>
    <p:sldId id="281" r:id="rId12"/>
    <p:sldId id="259" r:id="rId13"/>
    <p:sldId id="278" r:id="rId14"/>
    <p:sldId id="279" r:id="rId15"/>
    <p:sldId id="267" r:id="rId16"/>
    <p:sldId id="312" r:id="rId17"/>
    <p:sldId id="313" r:id="rId18"/>
    <p:sldId id="316" r:id="rId19"/>
    <p:sldId id="314" r:id="rId20"/>
    <p:sldId id="319" r:id="rId21"/>
    <p:sldId id="318" r:id="rId22"/>
    <p:sldId id="282" r:id="rId23"/>
    <p:sldId id="317" r:id="rId24"/>
    <p:sldId id="265" r:id="rId25"/>
    <p:sldId id="291" r:id="rId26"/>
    <p:sldId id="292" r:id="rId27"/>
    <p:sldId id="294" r:id="rId28"/>
    <p:sldId id="293" r:id="rId29"/>
    <p:sldId id="287" r:id="rId30"/>
    <p:sldId id="289" r:id="rId31"/>
    <p:sldId id="288" r:id="rId32"/>
    <p:sldId id="286" r:id="rId33"/>
    <p:sldId id="269" r:id="rId34"/>
    <p:sldId id="321" r:id="rId35"/>
    <p:sldId id="323" r:id="rId36"/>
    <p:sldId id="327" r:id="rId37"/>
    <p:sldId id="284" r:id="rId38"/>
    <p:sldId id="328" r:id="rId39"/>
    <p:sldId id="271" r:id="rId40"/>
    <p:sldId id="273" r:id="rId41"/>
    <p:sldId id="295" r:id="rId42"/>
    <p:sldId id="330" r:id="rId43"/>
    <p:sldId id="297" r:id="rId44"/>
    <p:sldId id="331" r:id="rId45"/>
    <p:sldId id="332" r:id="rId46"/>
    <p:sldId id="300" r:id="rId47"/>
    <p:sldId id="301" r:id="rId48"/>
    <p:sldId id="306" r:id="rId49"/>
    <p:sldId id="334" r:id="rId50"/>
    <p:sldId id="335" r:id="rId51"/>
    <p:sldId id="337" r:id="rId52"/>
  </p:sldIdLst>
  <p:sldSz cx="12192000" cy="6858000"/>
  <p:notesSz cx="6797675" cy="9926638"/>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219E"/>
    <a:srgbClr val="008A3E"/>
    <a:srgbClr val="486853"/>
    <a:srgbClr val="592621"/>
    <a:srgbClr val="996B5D"/>
    <a:srgbClr val="531527"/>
    <a:srgbClr val="4E3028"/>
    <a:srgbClr val="4E1A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273" autoAdjust="0"/>
    <p:restoredTop sz="94664" autoAdjust="0"/>
  </p:normalViewPr>
  <p:slideViewPr>
    <p:cSldViewPr snapToGrid="0">
      <p:cViewPr varScale="1">
        <p:scale>
          <a:sx n="105" d="100"/>
          <a:sy n="105" d="100"/>
        </p:scale>
        <p:origin x="126" y="198"/>
      </p:cViewPr>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A1DA5A-920B-41BF-8EB6-8785A6D8F025}"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nb-NO"/>
        </a:p>
      </dgm:t>
    </dgm:pt>
    <dgm:pt modelId="{A0A071A8-5D0F-483D-A2EC-17F0B5F89B84}">
      <dgm:prSet phldrT="[Tekst]" custT="1"/>
      <dgm:spPr>
        <a:solidFill>
          <a:srgbClr val="C00000"/>
        </a:solidFill>
      </dgm:spPr>
      <dgm:t>
        <a:bodyPr/>
        <a:lstStyle/>
        <a:p>
          <a:pPr algn="ctr">
            <a:spcAft>
              <a:spcPts val="0"/>
            </a:spcAft>
          </a:pPr>
          <a:r>
            <a:rPr lang="nb-NO" sz="3600" b="1" dirty="0" smtClean="0">
              <a:solidFill>
                <a:schemeClr val="bg1"/>
              </a:solidFill>
              <a:latin typeface="Arial Narrow" panose="020B0606020202030204" pitchFamily="34" charset="0"/>
            </a:rPr>
            <a:t>MUSEA </a:t>
          </a:r>
        </a:p>
        <a:p>
          <a:pPr algn="ctr">
            <a:spcAft>
              <a:spcPts val="0"/>
            </a:spcAft>
          </a:pPr>
          <a:r>
            <a:rPr lang="nb-NO" sz="1600" b="1" dirty="0" smtClean="0">
              <a:solidFill>
                <a:schemeClr val="bg1"/>
              </a:solidFill>
              <a:latin typeface="Arial Narrow" panose="020B0606020202030204" pitchFamily="34" charset="0"/>
            </a:rPr>
            <a:t>I SOGN OG</a:t>
          </a:r>
        </a:p>
        <a:p>
          <a:pPr algn="ctr">
            <a:spcAft>
              <a:spcPts val="0"/>
            </a:spcAft>
          </a:pPr>
          <a:r>
            <a:rPr lang="nb-NO" sz="1600" b="1" dirty="0" smtClean="0">
              <a:solidFill>
                <a:schemeClr val="bg1"/>
              </a:solidFill>
              <a:latin typeface="Arial Narrow" panose="020B0606020202030204" pitchFamily="34" charset="0"/>
            </a:rPr>
            <a:t>FJORDANE</a:t>
          </a:r>
          <a:endParaRPr lang="nb-NO" sz="1600" b="1" dirty="0">
            <a:solidFill>
              <a:schemeClr val="bg1"/>
            </a:solidFill>
            <a:latin typeface="Arial Narrow" panose="020B0606020202030204" pitchFamily="34" charset="0"/>
          </a:endParaRPr>
        </a:p>
      </dgm:t>
    </dgm:pt>
    <dgm:pt modelId="{1658EF3D-F17A-4291-923C-EA1706CF429C}" type="parTrans" cxnId="{05ECA766-431A-4FE5-9385-85101D4B8EB8}">
      <dgm:prSet/>
      <dgm:spPr/>
      <dgm:t>
        <a:bodyPr/>
        <a:lstStyle/>
        <a:p>
          <a:endParaRPr lang="nb-NO">
            <a:latin typeface="Arial Narrow" panose="020B0606020202030204" pitchFamily="34" charset="0"/>
          </a:endParaRPr>
        </a:p>
      </dgm:t>
    </dgm:pt>
    <dgm:pt modelId="{A24447BA-67BF-41C8-9B4D-03CC9C5161C3}" type="sibTrans" cxnId="{05ECA766-431A-4FE5-9385-85101D4B8EB8}">
      <dgm:prSet/>
      <dgm:spPr/>
      <dgm:t>
        <a:bodyPr/>
        <a:lstStyle/>
        <a:p>
          <a:endParaRPr lang="nb-NO">
            <a:latin typeface="Arial Narrow" panose="020B0606020202030204" pitchFamily="34" charset="0"/>
          </a:endParaRPr>
        </a:p>
      </dgm:t>
    </dgm:pt>
    <dgm:pt modelId="{FA09CE8B-3D4E-48AE-A49B-B37C6B1845C3}">
      <dgm:prSet phldrT="[Tekst]"/>
      <dgm:spPr>
        <a:solidFill>
          <a:srgbClr val="AF219E">
            <a:alpha val="56000"/>
          </a:srgbClr>
        </a:solidFill>
        <a:ln>
          <a:solidFill>
            <a:schemeClr val="bg1"/>
          </a:solidFill>
          <a:prstDash val="sysDash"/>
        </a:ln>
      </dgm:spPr>
      <dgm:t>
        <a:bodyPr/>
        <a:lstStyle/>
        <a:p>
          <a:r>
            <a:rPr lang="nn-NO" b="1" dirty="0" smtClean="0">
              <a:latin typeface="Arial Narrow" panose="020B0606020202030204" pitchFamily="34" charset="0"/>
            </a:rPr>
            <a:t>Nordfjord Folkemuseum </a:t>
          </a:r>
        </a:p>
        <a:p>
          <a:r>
            <a:rPr lang="nn-NO" dirty="0" smtClean="0">
              <a:latin typeface="Arial Narrow" panose="020B0606020202030204" pitchFamily="34" charset="0"/>
            </a:rPr>
            <a:t>på Sandane</a:t>
          </a:r>
          <a:endParaRPr lang="nb-NO" dirty="0">
            <a:latin typeface="Arial Narrow" panose="020B0606020202030204" pitchFamily="34" charset="0"/>
          </a:endParaRPr>
        </a:p>
      </dgm:t>
    </dgm:pt>
    <dgm:pt modelId="{97F55538-99E6-4FAA-B62B-86F8554D7C68}" type="parTrans" cxnId="{41F3FFE5-D44B-484A-8114-D8499D066E77}">
      <dgm:prSet/>
      <dgm:spPr/>
      <dgm:t>
        <a:bodyPr/>
        <a:lstStyle/>
        <a:p>
          <a:endParaRPr lang="nb-NO">
            <a:latin typeface="Arial Narrow" panose="020B0606020202030204" pitchFamily="34" charset="0"/>
          </a:endParaRPr>
        </a:p>
      </dgm:t>
    </dgm:pt>
    <dgm:pt modelId="{CFE422CE-E52D-4E43-B357-D9406EEDB161}" type="sibTrans" cxnId="{41F3FFE5-D44B-484A-8114-D8499D066E77}">
      <dgm:prSet/>
      <dgm:spPr/>
      <dgm:t>
        <a:bodyPr/>
        <a:lstStyle/>
        <a:p>
          <a:endParaRPr lang="nb-NO">
            <a:latin typeface="Arial Narrow" panose="020B0606020202030204" pitchFamily="34" charset="0"/>
          </a:endParaRPr>
        </a:p>
      </dgm:t>
    </dgm:pt>
    <dgm:pt modelId="{672A9E15-0A80-4360-A2F0-652F80F9883E}">
      <dgm:prSet phldrT="[Tekst]"/>
      <dgm:spPr>
        <a:solidFill>
          <a:srgbClr val="531527">
            <a:alpha val="63000"/>
          </a:srgbClr>
        </a:solidFill>
        <a:ln cmpd="dbl">
          <a:solidFill>
            <a:schemeClr val="bg1"/>
          </a:solidFill>
          <a:prstDash val="sysDash"/>
        </a:ln>
      </dgm:spPr>
      <dgm:t>
        <a:bodyPr/>
        <a:lstStyle/>
        <a:p>
          <a:endParaRPr lang="nn-NO" dirty="0" smtClean="0">
            <a:latin typeface="Arial Narrow" panose="020B0606020202030204" pitchFamily="34" charset="0"/>
          </a:endParaRPr>
        </a:p>
        <a:p>
          <a:r>
            <a:rPr lang="nn-NO" b="1" dirty="0" smtClean="0">
              <a:latin typeface="Arial Narrow" panose="020B0606020202030204" pitchFamily="34" charset="0"/>
            </a:rPr>
            <a:t>De </a:t>
          </a:r>
          <a:r>
            <a:rPr lang="nn-NO" b="1" dirty="0" err="1" smtClean="0">
              <a:latin typeface="Arial Narrow" panose="020B0606020202030204" pitchFamily="34" charset="0"/>
            </a:rPr>
            <a:t>Heibergske</a:t>
          </a:r>
          <a:r>
            <a:rPr lang="nn-NO" b="1" dirty="0" smtClean="0">
              <a:latin typeface="Arial Narrow" panose="020B0606020202030204" pitchFamily="34" charset="0"/>
            </a:rPr>
            <a:t> </a:t>
          </a:r>
          <a:r>
            <a:rPr lang="nn-NO" b="1" dirty="0" err="1" smtClean="0">
              <a:latin typeface="Arial Narrow" panose="020B0606020202030204" pitchFamily="34" charset="0"/>
            </a:rPr>
            <a:t>Samlinger</a:t>
          </a:r>
          <a:r>
            <a:rPr lang="nn-NO" b="1" dirty="0" smtClean="0">
              <a:latin typeface="Arial Narrow" panose="020B0606020202030204" pitchFamily="34" charset="0"/>
            </a:rPr>
            <a:t> – Sogn Folkemuseum </a:t>
          </a:r>
        </a:p>
        <a:p>
          <a:r>
            <a:rPr lang="nn-NO" dirty="0" smtClean="0">
              <a:latin typeface="Arial Narrow" panose="020B0606020202030204" pitchFamily="34" charset="0"/>
            </a:rPr>
            <a:t>på Kaupanger</a:t>
          </a:r>
          <a:endParaRPr lang="nb-NO" dirty="0">
            <a:latin typeface="Arial Narrow" panose="020B0606020202030204" pitchFamily="34" charset="0"/>
          </a:endParaRPr>
        </a:p>
      </dgm:t>
    </dgm:pt>
    <dgm:pt modelId="{370F4C73-990B-48B4-BA3C-BB1AF4610441}" type="parTrans" cxnId="{A51A90B7-9D20-4FD2-B35A-3EF723A8E668}">
      <dgm:prSet/>
      <dgm:spPr/>
      <dgm:t>
        <a:bodyPr/>
        <a:lstStyle/>
        <a:p>
          <a:endParaRPr lang="nb-NO">
            <a:latin typeface="Arial Narrow" panose="020B0606020202030204" pitchFamily="34" charset="0"/>
          </a:endParaRPr>
        </a:p>
      </dgm:t>
    </dgm:pt>
    <dgm:pt modelId="{A5E786F3-2CF9-4EEE-A008-6A3A14393D8D}" type="sibTrans" cxnId="{A51A90B7-9D20-4FD2-B35A-3EF723A8E668}">
      <dgm:prSet/>
      <dgm:spPr/>
      <dgm:t>
        <a:bodyPr/>
        <a:lstStyle/>
        <a:p>
          <a:endParaRPr lang="nb-NO">
            <a:latin typeface="Arial Narrow" panose="020B0606020202030204" pitchFamily="34" charset="0"/>
          </a:endParaRPr>
        </a:p>
      </dgm:t>
    </dgm:pt>
    <dgm:pt modelId="{9903D6EC-0473-4946-BD57-DE758EF3308A}">
      <dgm:prSet/>
      <dgm:spPr>
        <a:solidFill>
          <a:srgbClr val="0070C0">
            <a:alpha val="70000"/>
          </a:srgbClr>
        </a:solidFill>
        <a:ln>
          <a:solidFill>
            <a:schemeClr val="bg1"/>
          </a:solidFill>
          <a:prstDash val="sysDash"/>
        </a:ln>
      </dgm:spPr>
      <dgm:t>
        <a:bodyPr/>
        <a:lstStyle/>
        <a:p>
          <a:r>
            <a:rPr lang="nn-NO" b="1" dirty="0" smtClean="0">
              <a:latin typeface="Arial Narrow" panose="020B0606020202030204" pitchFamily="34" charset="0"/>
            </a:rPr>
            <a:t>Kystmuseet i Sogn og Fjordane </a:t>
          </a:r>
        </a:p>
        <a:p>
          <a:r>
            <a:rPr lang="nn-NO" dirty="0" smtClean="0">
              <a:latin typeface="Arial Narrow" panose="020B0606020202030204" pitchFamily="34" charset="0"/>
            </a:rPr>
            <a:t> i Florø</a:t>
          </a:r>
          <a:endParaRPr lang="nn-NO" dirty="0">
            <a:latin typeface="Arial Narrow" panose="020B0606020202030204" pitchFamily="34" charset="0"/>
          </a:endParaRPr>
        </a:p>
      </dgm:t>
    </dgm:pt>
    <dgm:pt modelId="{8727C6D3-4100-4291-B87D-FB911F5680DC}" type="parTrans" cxnId="{C93CC42F-7D1B-4A6E-966B-36AF1FF350AA}">
      <dgm:prSet/>
      <dgm:spPr/>
      <dgm:t>
        <a:bodyPr/>
        <a:lstStyle/>
        <a:p>
          <a:endParaRPr lang="nb-NO">
            <a:latin typeface="Arial Narrow" panose="020B0606020202030204" pitchFamily="34" charset="0"/>
          </a:endParaRPr>
        </a:p>
      </dgm:t>
    </dgm:pt>
    <dgm:pt modelId="{A7DB8C07-AF46-43B8-B6CD-D317BFFA305F}" type="sibTrans" cxnId="{C93CC42F-7D1B-4A6E-966B-36AF1FF350AA}">
      <dgm:prSet/>
      <dgm:spPr/>
      <dgm:t>
        <a:bodyPr/>
        <a:lstStyle/>
        <a:p>
          <a:endParaRPr lang="nb-NO">
            <a:latin typeface="Arial Narrow" panose="020B0606020202030204" pitchFamily="34" charset="0"/>
          </a:endParaRPr>
        </a:p>
      </dgm:t>
    </dgm:pt>
    <dgm:pt modelId="{4998A99A-5D24-4D91-AE1C-69B2DA11EBEB}">
      <dgm:prSet/>
      <dgm:spPr/>
      <dgm:t>
        <a:bodyPr/>
        <a:lstStyle/>
        <a:p>
          <a:endParaRPr lang="nb-NO"/>
        </a:p>
      </dgm:t>
    </dgm:pt>
    <dgm:pt modelId="{CE713D4D-74A4-45D6-BC34-D10253152B22}" type="parTrans" cxnId="{BC10A7CD-3BDA-4EE3-B431-0D0A52AD4BC5}">
      <dgm:prSet/>
      <dgm:spPr/>
      <dgm:t>
        <a:bodyPr/>
        <a:lstStyle/>
        <a:p>
          <a:endParaRPr lang="nb-NO">
            <a:latin typeface="Arial Narrow" panose="020B0606020202030204" pitchFamily="34" charset="0"/>
          </a:endParaRPr>
        </a:p>
      </dgm:t>
    </dgm:pt>
    <dgm:pt modelId="{79754225-46CF-4031-8A39-75C869EC338F}" type="sibTrans" cxnId="{BC10A7CD-3BDA-4EE3-B431-0D0A52AD4BC5}">
      <dgm:prSet/>
      <dgm:spPr/>
      <dgm:t>
        <a:bodyPr/>
        <a:lstStyle/>
        <a:p>
          <a:endParaRPr lang="nb-NO">
            <a:latin typeface="Arial Narrow" panose="020B0606020202030204" pitchFamily="34" charset="0"/>
          </a:endParaRPr>
        </a:p>
      </dgm:t>
    </dgm:pt>
    <dgm:pt modelId="{C2EB469D-E68D-4907-9FD2-F730E369739C}">
      <dgm:prSet/>
      <dgm:spPr/>
      <dgm:t>
        <a:bodyPr/>
        <a:lstStyle/>
        <a:p>
          <a:endParaRPr lang="nb-NO"/>
        </a:p>
      </dgm:t>
    </dgm:pt>
    <dgm:pt modelId="{00A63BC8-77A6-40E1-B1B0-4303CE4173D1}" type="parTrans" cxnId="{C6D7A72E-086F-42BA-9F9A-D713D9F2F969}">
      <dgm:prSet/>
      <dgm:spPr/>
      <dgm:t>
        <a:bodyPr/>
        <a:lstStyle/>
        <a:p>
          <a:endParaRPr lang="nb-NO">
            <a:latin typeface="Arial Narrow" panose="020B0606020202030204" pitchFamily="34" charset="0"/>
          </a:endParaRPr>
        </a:p>
      </dgm:t>
    </dgm:pt>
    <dgm:pt modelId="{E10D764B-5A70-4CB8-9DDF-F6BC167BBE07}" type="sibTrans" cxnId="{C6D7A72E-086F-42BA-9F9A-D713D9F2F969}">
      <dgm:prSet/>
      <dgm:spPr/>
      <dgm:t>
        <a:bodyPr/>
        <a:lstStyle/>
        <a:p>
          <a:endParaRPr lang="nb-NO">
            <a:latin typeface="Arial Narrow" panose="020B0606020202030204" pitchFamily="34" charset="0"/>
          </a:endParaRPr>
        </a:p>
      </dgm:t>
    </dgm:pt>
    <dgm:pt modelId="{942E9744-C195-467F-877D-200497A81B9F}">
      <dgm:prSet/>
      <dgm:spPr>
        <a:solidFill>
          <a:schemeClr val="accent2">
            <a:lumMod val="75000"/>
            <a:alpha val="63000"/>
          </a:schemeClr>
        </a:solidFill>
        <a:ln>
          <a:solidFill>
            <a:schemeClr val="bg1"/>
          </a:solidFill>
          <a:prstDash val="sysDash"/>
        </a:ln>
      </dgm:spPr>
      <dgm:t>
        <a:bodyPr/>
        <a:lstStyle/>
        <a:p>
          <a:r>
            <a:rPr lang="nn-NO" b="1" dirty="0" smtClean="0">
              <a:latin typeface="Arial Narrow" panose="020B0606020202030204" pitchFamily="34" charset="0"/>
            </a:rPr>
            <a:t>Sunnfjord Museum </a:t>
          </a:r>
        </a:p>
        <a:p>
          <a:r>
            <a:rPr lang="nn-NO" dirty="0" smtClean="0">
              <a:latin typeface="Arial Narrow" panose="020B0606020202030204" pitchFamily="34" charset="0"/>
            </a:rPr>
            <a:t>i </a:t>
          </a:r>
          <a:r>
            <a:rPr lang="nn-NO" dirty="0" err="1" smtClean="0">
              <a:latin typeface="Arial Narrow" panose="020B0606020202030204" pitchFamily="34" charset="0"/>
            </a:rPr>
            <a:t>Movika</a:t>
          </a:r>
          <a:endParaRPr lang="nn-NO" dirty="0" smtClean="0">
            <a:latin typeface="Arial Narrow" panose="020B0606020202030204" pitchFamily="34" charset="0"/>
          </a:endParaRPr>
        </a:p>
      </dgm:t>
    </dgm:pt>
    <dgm:pt modelId="{A69F3BE4-7DB1-4909-95EB-6B782D3B49D1}" type="sibTrans" cxnId="{25F706DC-8191-4036-BCB4-850487AD9AFF}">
      <dgm:prSet/>
      <dgm:spPr/>
      <dgm:t>
        <a:bodyPr/>
        <a:lstStyle/>
        <a:p>
          <a:endParaRPr lang="nb-NO">
            <a:latin typeface="Arial Narrow" panose="020B0606020202030204" pitchFamily="34" charset="0"/>
          </a:endParaRPr>
        </a:p>
      </dgm:t>
    </dgm:pt>
    <dgm:pt modelId="{2D2848F4-90DC-4F9B-A715-FB5A02A16233}" type="parTrans" cxnId="{25F706DC-8191-4036-BCB4-850487AD9AFF}">
      <dgm:prSet/>
      <dgm:spPr/>
      <dgm:t>
        <a:bodyPr/>
        <a:lstStyle/>
        <a:p>
          <a:endParaRPr lang="nb-NO">
            <a:latin typeface="Arial Narrow" panose="020B0606020202030204" pitchFamily="34" charset="0"/>
          </a:endParaRPr>
        </a:p>
      </dgm:t>
    </dgm:pt>
    <dgm:pt modelId="{379A55AE-9BD7-4E76-9CB9-4B7691C26550}">
      <dgm:prSet/>
      <dgm:spPr>
        <a:solidFill>
          <a:srgbClr val="008A3E">
            <a:alpha val="69804"/>
          </a:srgbClr>
        </a:solidFill>
        <a:ln>
          <a:solidFill>
            <a:schemeClr val="bg1"/>
          </a:solidFill>
          <a:prstDash val="sysDash"/>
        </a:ln>
      </dgm:spPr>
      <dgm:t>
        <a:bodyPr/>
        <a:lstStyle/>
        <a:p>
          <a:r>
            <a:rPr lang="nn-NO" b="1" dirty="0" smtClean="0">
              <a:latin typeface="Arial Narrow" panose="020B0606020202030204" pitchFamily="34" charset="0"/>
            </a:rPr>
            <a:t>Sogn og Fjordane Kunstmuseum </a:t>
          </a:r>
        </a:p>
        <a:p>
          <a:r>
            <a:rPr lang="nn-NO" dirty="0" smtClean="0">
              <a:latin typeface="Arial Narrow" panose="020B0606020202030204" pitchFamily="34" charset="0"/>
            </a:rPr>
            <a:t>i Førde</a:t>
          </a:r>
          <a:endParaRPr lang="nb-NO" dirty="0">
            <a:latin typeface="Arial Narrow" panose="020B0606020202030204" pitchFamily="34" charset="0"/>
          </a:endParaRPr>
        </a:p>
      </dgm:t>
    </dgm:pt>
    <dgm:pt modelId="{28100224-7C3F-40A7-91B7-BD8CE0FD686F}" type="sibTrans" cxnId="{9C463DAB-FC09-43AF-A676-82E5476B3291}">
      <dgm:prSet/>
      <dgm:spPr/>
      <dgm:t>
        <a:bodyPr/>
        <a:lstStyle/>
        <a:p>
          <a:endParaRPr lang="nb-NO">
            <a:latin typeface="Arial Narrow" panose="020B0606020202030204" pitchFamily="34" charset="0"/>
          </a:endParaRPr>
        </a:p>
      </dgm:t>
    </dgm:pt>
    <dgm:pt modelId="{30F8EC70-685F-4AF6-ABA4-8170B9509969}" type="parTrans" cxnId="{9C463DAB-FC09-43AF-A676-82E5476B3291}">
      <dgm:prSet/>
      <dgm:spPr/>
      <dgm:t>
        <a:bodyPr/>
        <a:lstStyle/>
        <a:p>
          <a:endParaRPr lang="nb-NO">
            <a:latin typeface="Arial Narrow" panose="020B0606020202030204" pitchFamily="34" charset="0"/>
          </a:endParaRPr>
        </a:p>
      </dgm:t>
    </dgm:pt>
    <dgm:pt modelId="{86F1C73E-09A5-4C20-A039-17ECB75F595B}">
      <dgm:prSet/>
      <dgm:spPr>
        <a:solidFill>
          <a:schemeClr val="bg1">
            <a:lumMod val="75000"/>
            <a:alpha val="77000"/>
          </a:schemeClr>
        </a:solidFill>
        <a:ln>
          <a:solidFill>
            <a:schemeClr val="bg1"/>
          </a:solidFill>
          <a:prstDash val="sysDash"/>
        </a:ln>
      </dgm:spPr>
      <dgm:t>
        <a:bodyPr/>
        <a:lstStyle/>
        <a:p>
          <a:r>
            <a:rPr lang="nn-NO" b="1" dirty="0" smtClean="0">
              <a:latin typeface="Arial Narrow" panose="020B0606020202030204" pitchFamily="34" charset="0"/>
            </a:rPr>
            <a:t>Stiftinga Norsk Kvernsteinssenter </a:t>
          </a:r>
        </a:p>
        <a:p>
          <a:r>
            <a:rPr lang="nn-NO" dirty="0" smtClean="0">
              <a:latin typeface="Arial Narrow" panose="020B0606020202030204" pitchFamily="34" charset="0"/>
            </a:rPr>
            <a:t>i Hyllestad </a:t>
          </a:r>
          <a:endParaRPr lang="nn-NO" dirty="0">
            <a:latin typeface="Arial Narrow" panose="020B0606020202030204" pitchFamily="34" charset="0"/>
          </a:endParaRPr>
        </a:p>
      </dgm:t>
    </dgm:pt>
    <dgm:pt modelId="{7BD41ABF-830A-4228-A682-59222B87BA7F}" type="parTrans" cxnId="{50AE49DE-25EC-4717-9DF6-4CA8E58E33BA}">
      <dgm:prSet/>
      <dgm:spPr/>
      <dgm:t>
        <a:bodyPr/>
        <a:lstStyle/>
        <a:p>
          <a:endParaRPr lang="nb-NO">
            <a:latin typeface="Arial Narrow" panose="020B0606020202030204" pitchFamily="34" charset="0"/>
          </a:endParaRPr>
        </a:p>
      </dgm:t>
    </dgm:pt>
    <dgm:pt modelId="{9B51565E-B055-4211-B0F8-00D9291B3AE0}" type="sibTrans" cxnId="{50AE49DE-25EC-4717-9DF6-4CA8E58E33BA}">
      <dgm:prSet/>
      <dgm:spPr/>
      <dgm:t>
        <a:bodyPr/>
        <a:lstStyle/>
        <a:p>
          <a:endParaRPr lang="nb-NO">
            <a:latin typeface="Arial Narrow" panose="020B0606020202030204" pitchFamily="34" charset="0"/>
          </a:endParaRPr>
        </a:p>
      </dgm:t>
    </dgm:pt>
    <dgm:pt modelId="{BEF4DF5A-568B-4D8A-B013-F21100F1E89E}" type="pres">
      <dgm:prSet presAssocID="{7EA1DA5A-920B-41BF-8EB6-8785A6D8F025}" presName="composite" presStyleCnt="0">
        <dgm:presLayoutVars>
          <dgm:chMax val="1"/>
          <dgm:dir/>
          <dgm:resizeHandles val="exact"/>
        </dgm:presLayoutVars>
      </dgm:prSet>
      <dgm:spPr/>
      <dgm:t>
        <a:bodyPr/>
        <a:lstStyle/>
        <a:p>
          <a:endParaRPr lang="nb-NO"/>
        </a:p>
      </dgm:t>
    </dgm:pt>
    <dgm:pt modelId="{E755925F-285C-45B1-8472-F5BC79127D2E}" type="pres">
      <dgm:prSet presAssocID="{7EA1DA5A-920B-41BF-8EB6-8785A6D8F025}" presName="radial" presStyleCnt="0">
        <dgm:presLayoutVars>
          <dgm:animLvl val="ctr"/>
        </dgm:presLayoutVars>
      </dgm:prSet>
      <dgm:spPr/>
    </dgm:pt>
    <dgm:pt modelId="{7FE4629C-ED75-4431-B118-BBAE0BF6B151}" type="pres">
      <dgm:prSet presAssocID="{A0A071A8-5D0F-483D-A2EC-17F0B5F89B84}" presName="centerShape" presStyleLbl="vennNode1" presStyleIdx="0" presStyleCnt="7" custScaleX="86322" custScaleY="86120" custLinFactNeighborX="-638" custLinFactNeighborY="-638"/>
      <dgm:spPr/>
      <dgm:t>
        <a:bodyPr/>
        <a:lstStyle/>
        <a:p>
          <a:endParaRPr lang="nb-NO"/>
        </a:p>
      </dgm:t>
    </dgm:pt>
    <dgm:pt modelId="{940E608E-914D-494A-9DB9-942AD40F8D81}" type="pres">
      <dgm:prSet presAssocID="{379A55AE-9BD7-4E76-9CB9-4B7691C26550}" presName="node" presStyleLbl="vennNode1" presStyleIdx="1" presStyleCnt="7" custScaleX="111937" custScaleY="108255" custRadScaleRad="90619" custRadScaleInc="-1011">
        <dgm:presLayoutVars>
          <dgm:bulletEnabled val="1"/>
        </dgm:presLayoutVars>
      </dgm:prSet>
      <dgm:spPr/>
      <dgm:t>
        <a:bodyPr/>
        <a:lstStyle/>
        <a:p>
          <a:endParaRPr lang="nb-NO"/>
        </a:p>
      </dgm:t>
    </dgm:pt>
    <dgm:pt modelId="{5BECC903-C69E-4A38-B640-24F5A817A549}" type="pres">
      <dgm:prSet presAssocID="{86F1C73E-09A5-4C20-A039-17ECB75F595B}" presName="node" presStyleLbl="vennNode1" presStyleIdx="2" presStyleCnt="7" custScaleX="117673" custScaleY="111902" custRadScaleRad="92868" custRadScaleInc="2595">
        <dgm:presLayoutVars>
          <dgm:bulletEnabled val="1"/>
        </dgm:presLayoutVars>
      </dgm:prSet>
      <dgm:spPr/>
      <dgm:t>
        <a:bodyPr/>
        <a:lstStyle/>
        <a:p>
          <a:endParaRPr lang="nb-NO"/>
        </a:p>
      </dgm:t>
    </dgm:pt>
    <dgm:pt modelId="{E3EA14F3-D3B2-401B-BC12-6D9039806313}" type="pres">
      <dgm:prSet presAssocID="{942E9744-C195-467F-877D-200497A81B9F}" presName="node" presStyleLbl="vennNode1" presStyleIdx="3" presStyleCnt="7" custScaleX="119659" custScaleY="117873">
        <dgm:presLayoutVars>
          <dgm:bulletEnabled val="1"/>
        </dgm:presLayoutVars>
      </dgm:prSet>
      <dgm:spPr/>
      <dgm:t>
        <a:bodyPr/>
        <a:lstStyle/>
        <a:p>
          <a:endParaRPr lang="nb-NO"/>
        </a:p>
      </dgm:t>
    </dgm:pt>
    <dgm:pt modelId="{4F1C545E-0EC0-45FE-A828-20432C99FBCA}" type="pres">
      <dgm:prSet presAssocID="{FA09CE8B-3D4E-48AE-A49B-B37C6B1845C3}" presName="node" presStyleLbl="vennNode1" presStyleIdx="4" presStyleCnt="7" custScaleX="123058" custScaleY="115679" custRadScaleRad="94716" custRadScaleInc="-2992">
        <dgm:presLayoutVars>
          <dgm:bulletEnabled val="1"/>
        </dgm:presLayoutVars>
      </dgm:prSet>
      <dgm:spPr/>
      <dgm:t>
        <a:bodyPr/>
        <a:lstStyle/>
        <a:p>
          <a:endParaRPr lang="nb-NO"/>
        </a:p>
      </dgm:t>
    </dgm:pt>
    <dgm:pt modelId="{B545079A-F2DF-42CA-B8FC-E4B3A5A20ED7}" type="pres">
      <dgm:prSet presAssocID="{9903D6EC-0473-4946-BD57-DE758EF3308A}" presName="node" presStyleLbl="vennNode1" presStyleIdx="5" presStyleCnt="7" custScaleX="119335" custScaleY="121581" custRadScaleRad="108558" custRadScaleInc="559">
        <dgm:presLayoutVars>
          <dgm:bulletEnabled val="1"/>
        </dgm:presLayoutVars>
      </dgm:prSet>
      <dgm:spPr/>
      <dgm:t>
        <a:bodyPr/>
        <a:lstStyle/>
        <a:p>
          <a:endParaRPr lang="nb-NO"/>
        </a:p>
      </dgm:t>
    </dgm:pt>
    <dgm:pt modelId="{833EE760-0A0F-41C1-88FA-AFE6F6790BE4}" type="pres">
      <dgm:prSet presAssocID="{672A9E15-0A80-4360-A2F0-652F80F9883E}" presName="node" presStyleLbl="vennNode1" presStyleIdx="6" presStyleCnt="7" custAng="0" custScaleX="116608" custScaleY="113650" custRadScaleRad="94740" custRadScaleInc="-2198">
        <dgm:presLayoutVars>
          <dgm:bulletEnabled val="1"/>
        </dgm:presLayoutVars>
      </dgm:prSet>
      <dgm:spPr/>
      <dgm:t>
        <a:bodyPr/>
        <a:lstStyle/>
        <a:p>
          <a:endParaRPr lang="nb-NO"/>
        </a:p>
      </dgm:t>
    </dgm:pt>
  </dgm:ptLst>
  <dgm:cxnLst>
    <dgm:cxn modelId="{BC10A7CD-3BDA-4EE3-B431-0D0A52AD4BC5}" srcId="{7EA1DA5A-920B-41BF-8EB6-8785A6D8F025}" destId="{4998A99A-5D24-4D91-AE1C-69B2DA11EBEB}" srcOrd="1" destOrd="0" parTransId="{CE713D4D-74A4-45D6-BC34-D10253152B22}" sibTransId="{79754225-46CF-4031-8A39-75C869EC338F}"/>
    <dgm:cxn modelId="{9C463DAB-FC09-43AF-A676-82E5476B3291}" srcId="{A0A071A8-5D0F-483D-A2EC-17F0B5F89B84}" destId="{379A55AE-9BD7-4E76-9CB9-4B7691C26550}" srcOrd="0" destOrd="0" parTransId="{30F8EC70-685F-4AF6-ABA4-8170B9509969}" sibTransId="{28100224-7C3F-40A7-91B7-BD8CE0FD686F}"/>
    <dgm:cxn modelId="{B51FD839-CFBF-48E6-A24F-E8F48379F057}" type="presOf" srcId="{FA09CE8B-3D4E-48AE-A49B-B37C6B1845C3}" destId="{4F1C545E-0EC0-45FE-A828-20432C99FBCA}" srcOrd="0" destOrd="0" presId="urn:microsoft.com/office/officeart/2005/8/layout/radial3"/>
    <dgm:cxn modelId="{884AA877-9214-4AE4-A31D-F9D52194853A}" type="presOf" srcId="{A0A071A8-5D0F-483D-A2EC-17F0B5F89B84}" destId="{7FE4629C-ED75-4431-B118-BBAE0BF6B151}" srcOrd="0" destOrd="0" presId="urn:microsoft.com/office/officeart/2005/8/layout/radial3"/>
    <dgm:cxn modelId="{A51A90B7-9D20-4FD2-B35A-3EF723A8E668}" srcId="{A0A071A8-5D0F-483D-A2EC-17F0B5F89B84}" destId="{672A9E15-0A80-4360-A2F0-652F80F9883E}" srcOrd="5" destOrd="0" parTransId="{370F4C73-990B-48B4-BA3C-BB1AF4610441}" sibTransId="{A5E786F3-2CF9-4EEE-A008-6A3A14393D8D}"/>
    <dgm:cxn modelId="{00D723C3-9D15-4BFD-A90A-9F6B9EE77F62}" type="presOf" srcId="{7EA1DA5A-920B-41BF-8EB6-8785A6D8F025}" destId="{BEF4DF5A-568B-4D8A-B013-F21100F1E89E}" srcOrd="0" destOrd="0" presId="urn:microsoft.com/office/officeart/2005/8/layout/radial3"/>
    <dgm:cxn modelId="{41F3FFE5-D44B-484A-8114-D8499D066E77}" srcId="{A0A071A8-5D0F-483D-A2EC-17F0B5F89B84}" destId="{FA09CE8B-3D4E-48AE-A49B-B37C6B1845C3}" srcOrd="3" destOrd="0" parTransId="{97F55538-99E6-4FAA-B62B-86F8554D7C68}" sibTransId="{CFE422CE-E52D-4E43-B357-D9406EEDB161}"/>
    <dgm:cxn modelId="{50AE49DE-25EC-4717-9DF6-4CA8E58E33BA}" srcId="{A0A071A8-5D0F-483D-A2EC-17F0B5F89B84}" destId="{86F1C73E-09A5-4C20-A039-17ECB75F595B}" srcOrd="1" destOrd="0" parTransId="{7BD41ABF-830A-4228-A682-59222B87BA7F}" sibTransId="{9B51565E-B055-4211-B0F8-00D9291B3AE0}"/>
    <dgm:cxn modelId="{D51677FE-45E4-42A3-82CE-956E76CCE5AE}" type="presOf" srcId="{672A9E15-0A80-4360-A2F0-652F80F9883E}" destId="{833EE760-0A0F-41C1-88FA-AFE6F6790BE4}" srcOrd="0" destOrd="0" presId="urn:microsoft.com/office/officeart/2005/8/layout/radial3"/>
    <dgm:cxn modelId="{CA562592-AF23-4E73-AEC8-B735EA3B9E04}" type="presOf" srcId="{379A55AE-9BD7-4E76-9CB9-4B7691C26550}" destId="{940E608E-914D-494A-9DB9-942AD40F8D81}" srcOrd="0" destOrd="0" presId="urn:microsoft.com/office/officeart/2005/8/layout/radial3"/>
    <dgm:cxn modelId="{05ECA766-431A-4FE5-9385-85101D4B8EB8}" srcId="{7EA1DA5A-920B-41BF-8EB6-8785A6D8F025}" destId="{A0A071A8-5D0F-483D-A2EC-17F0B5F89B84}" srcOrd="0" destOrd="0" parTransId="{1658EF3D-F17A-4291-923C-EA1706CF429C}" sibTransId="{A24447BA-67BF-41C8-9B4D-03CC9C5161C3}"/>
    <dgm:cxn modelId="{C93CC42F-7D1B-4A6E-966B-36AF1FF350AA}" srcId="{A0A071A8-5D0F-483D-A2EC-17F0B5F89B84}" destId="{9903D6EC-0473-4946-BD57-DE758EF3308A}" srcOrd="4" destOrd="0" parTransId="{8727C6D3-4100-4291-B87D-FB911F5680DC}" sibTransId="{A7DB8C07-AF46-43B8-B6CD-D317BFFA305F}"/>
    <dgm:cxn modelId="{8B816FE1-0713-4AE3-A898-E91566B376EB}" type="presOf" srcId="{942E9744-C195-467F-877D-200497A81B9F}" destId="{E3EA14F3-D3B2-401B-BC12-6D9039806313}" srcOrd="0" destOrd="0" presId="urn:microsoft.com/office/officeart/2005/8/layout/radial3"/>
    <dgm:cxn modelId="{C6D7A72E-086F-42BA-9F9A-D713D9F2F969}" srcId="{7EA1DA5A-920B-41BF-8EB6-8785A6D8F025}" destId="{C2EB469D-E68D-4907-9FD2-F730E369739C}" srcOrd="2" destOrd="0" parTransId="{00A63BC8-77A6-40E1-B1B0-4303CE4173D1}" sibTransId="{E10D764B-5A70-4CB8-9DDF-F6BC167BBE07}"/>
    <dgm:cxn modelId="{25F706DC-8191-4036-BCB4-850487AD9AFF}" srcId="{A0A071A8-5D0F-483D-A2EC-17F0B5F89B84}" destId="{942E9744-C195-467F-877D-200497A81B9F}" srcOrd="2" destOrd="0" parTransId="{2D2848F4-90DC-4F9B-A715-FB5A02A16233}" sibTransId="{A69F3BE4-7DB1-4909-95EB-6B782D3B49D1}"/>
    <dgm:cxn modelId="{D05725A6-912F-44CF-9476-440E5D1CD742}" type="presOf" srcId="{86F1C73E-09A5-4C20-A039-17ECB75F595B}" destId="{5BECC903-C69E-4A38-B640-24F5A817A549}" srcOrd="0" destOrd="0" presId="urn:microsoft.com/office/officeart/2005/8/layout/radial3"/>
    <dgm:cxn modelId="{149C7477-3FEA-437C-A6E9-47F1AA78BA87}" type="presOf" srcId="{9903D6EC-0473-4946-BD57-DE758EF3308A}" destId="{B545079A-F2DF-42CA-B8FC-E4B3A5A20ED7}" srcOrd="0" destOrd="0" presId="urn:microsoft.com/office/officeart/2005/8/layout/radial3"/>
    <dgm:cxn modelId="{D9930325-28AB-4057-914F-E6578D5F88AE}" type="presParOf" srcId="{BEF4DF5A-568B-4D8A-B013-F21100F1E89E}" destId="{E755925F-285C-45B1-8472-F5BC79127D2E}" srcOrd="0" destOrd="0" presId="urn:microsoft.com/office/officeart/2005/8/layout/radial3"/>
    <dgm:cxn modelId="{0C059345-B790-435F-8F0E-A900D646128D}" type="presParOf" srcId="{E755925F-285C-45B1-8472-F5BC79127D2E}" destId="{7FE4629C-ED75-4431-B118-BBAE0BF6B151}" srcOrd="0" destOrd="0" presId="urn:microsoft.com/office/officeart/2005/8/layout/radial3"/>
    <dgm:cxn modelId="{709A945B-2784-4994-B646-097CD22C2AE8}" type="presParOf" srcId="{E755925F-285C-45B1-8472-F5BC79127D2E}" destId="{940E608E-914D-494A-9DB9-942AD40F8D81}" srcOrd="1" destOrd="0" presId="urn:microsoft.com/office/officeart/2005/8/layout/radial3"/>
    <dgm:cxn modelId="{BBF1A49C-48B5-4D9E-A5B8-1E924E7D6FFB}" type="presParOf" srcId="{E755925F-285C-45B1-8472-F5BC79127D2E}" destId="{5BECC903-C69E-4A38-B640-24F5A817A549}" srcOrd="2" destOrd="0" presId="urn:microsoft.com/office/officeart/2005/8/layout/radial3"/>
    <dgm:cxn modelId="{0947F3F7-E2B4-4571-8117-6F395424748E}" type="presParOf" srcId="{E755925F-285C-45B1-8472-F5BC79127D2E}" destId="{E3EA14F3-D3B2-401B-BC12-6D9039806313}" srcOrd="3" destOrd="0" presId="urn:microsoft.com/office/officeart/2005/8/layout/radial3"/>
    <dgm:cxn modelId="{336ED33A-EE6C-4F33-A945-E0687B7702B8}" type="presParOf" srcId="{E755925F-285C-45B1-8472-F5BC79127D2E}" destId="{4F1C545E-0EC0-45FE-A828-20432C99FBCA}" srcOrd="4" destOrd="0" presId="urn:microsoft.com/office/officeart/2005/8/layout/radial3"/>
    <dgm:cxn modelId="{5A781D7E-D928-4660-833A-BF03A2218F66}" type="presParOf" srcId="{E755925F-285C-45B1-8472-F5BC79127D2E}" destId="{B545079A-F2DF-42CA-B8FC-E4B3A5A20ED7}" srcOrd="5" destOrd="0" presId="urn:microsoft.com/office/officeart/2005/8/layout/radial3"/>
    <dgm:cxn modelId="{EF1964BD-2CC8-4363-A526-3813EDB437F8}" type="presParOf" srcId="{E755925F-285C-45B1-8472-F5BC79127D2E}" destId="{833EE760-0A0F-41C1-88FA-AFE6F6790BE4}" srcOrd="6" destOrd="0" presId="urn:microsoft.com/office/officeart/2005/8/layout/radial3"/>
  </dgm:cxnLst>
  <dgm:bg>
    <a:gradFill flip="none" rotWithShape="1">
      <a:gsLst>
        <a:gs pos="21000">
          <a:schemeClr val="accent1">
            <a:lumMod val="75000"/>
          </a:schemeClr>
        </a:gs>
        <a:gs pos="82000">
          <a:schemeClr val="accent1">
            <a:tint val="44500"/>
            <a:satMod val="160000"/>
          </a:schemeClr>
        </a:gs>
        <a:gs pos="100000">
          <a:schemeClr val="accent1">
            <a:tint val="23500"/>
            <a:satMod val="160000"/>
          </a:schemeClr>
        </a:gs>
      </a:gsLst>
      <a:path path="circle">
        <a:fillToRect l="50000" t="50000" r="50000" b="50000"/>
      </a:path>
      <a:tileRect/>
    </a:gra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A1DA5A-920B-41BF-8EB6-8785A6D8F025}"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nb-NO"/>
        </a:p>
      </dgm:t>
    </dgm:pt>
    <dgm:pt modelId="{A0A071A8-5D0F-483D-A2EC-17F0B5F89B84}">
      <dgm:prSet phldrT="[Tekst]" custT="1"/>
      <dgm:spPr>
        <a:solidFill>
          <a:srgbClr val="C00000"/>
        </a:solidFill>
      </dgm:spPr>
      <dgm:t>
        <a:bodyPr/>
        <a:lstStyle/>
        <a:p>
          <a:pPr algn="ctr">
            <a:spcAft>
              <a:spcPts val="0"/>
            </a:spcAft>
          </a:pPr>
          <a:r>
            <a:rPr lang="nb-NO" sz="3600" b="1" dirty="0" smtClean="0">
              <a:solidFill>
                <a:schemeClr val="bg1"/>
              </a:solidFill>
              <a:latin typeface="Arial Narrow" panose="020B0606020202030204" pitchFamily="34" charset="0"/>
            </a:rPr>
            <a:t>MUSEA </a:t>
          </a:r>
        </a:p>
        <a:p>
          <a:pPr algn="ctr">
            <a:spcAft>
              <a:spcPts val="0"/>
            </a:spcAft>
          </a:pPr>
          <a:r>
            <a:rPr lang="nb-NO" sz="1600" b="1" dirty="0" smtClean="0">
              <a:solidFill>
                <a:schemeClr val="bg1"/>
              </a:solidFill>
              <a:latin typeface="Arial Narrow" panose="020B0606020202030204" pitchFamily="34" charset="0"/>
            </a:rPr>
            <a:t>I SOGN OG</a:t>
          </a:r>
        </a:p>
        <a:p>
          <a:pPr algn="ctr">
            <a:spcAft>
              <a:spcPts val="0"/>
            </a:spcAft>
          </a:pPr>
          <a:r>
            <a:rPr lang="nb-NO" sz="1600" b="1" dirty="0" smtClean="0">
              <a:solidFill>
                <a:schemeClr val="bg1"/>
              </a:solidFill>
              <a:latin typeface="Arial Narrow" panose="020B0606020202030204" pitchFamily="34" charset="0"/>
            </a:rPr>
            <a:t>FJORDANE</a:t>
          </a:r>
          <a:endParaRPr lang="nb-NO" sz="1600" b="1" dirty="0">
            <a:solidFill>
              <a:schemeClr val="bg1"/>
            </a:solidFill>
            <a:latin typeface="Arial Narrow" panose="020B0606020202030204" pitchFamily="34" charset="0"/>
          </a:endParaRPr>
        </a:p>
      </dgm:t>
    </dgm:pt>
    <dgm:pt modelId="{1658EF3D-F17A-4291-923C-EA1706CF429C}" type="parTrans" cxnId="{05ECA766-431A-4FE5-9385-85101D4B8EB8}">
      <dgm:prSet/>
      <dgm:spPr/>
      <dgm:t>
        <a:bodyPr/>
        <a:lstStyle/>
        <a:p>
          <a:endParaRPr lang="nb-NO">
            <a:latin typeface="Arial Narrow" panose="020B0606020202030204" pitchFamily="34" charset="0"/>
          </a:endParaRPr>
        </a:p>
      </dgm:t>
    </dgm:pt>
    <dgm:pt modelId="{A24447BA-67BF-41C8-9B4D-03CC9C5161C3}" type="sibTrans" cxnId="{05ECA766-431A-4FE5-9385-85101D4B8EB8}">
      <dgm:prSet/>
      <dgm:spPr/>
      <dgm:t>
        <a:bodyPr/>
        <a:lstStyle/>
        <a:p>
          <a:endParaRPr lang="nb-NO">
            <a:latin typeface="Arial Narrow" panose="020B0606020202030204" pitchFamily="34" charset="0"/>
          </a:endParaRPr>
        </a:p>
      </dgm:t>
    </dgm:pt>
    <dgm:pt modelId="{FA09CE8B-3D4E-48AE-A49B-B37C6B1845C3}">
      <dgm:prSet phldrT="[Tekst]"/>
      <dgm:spPr>
        <a:solidFill>
          <a:srgbClr val="AF219E">
            <a:alpha val="56000"/>
          </a:srgbClr>
        </a:solidFill>
        <a:ln>
          <a:solidFill>
            <a:schemeClr val="bg1"/>
          </a:solidFill>
          <a:prstDash val="sysDash"/>
        </a:ln>
      </dgm:spPr>
      <dgm:t>
        <a:bodyPr/>
        <a:lstStyle/>
        <a:p>
          <a:r>
            <a:rPr lang="nn-NO" b="1" dirty="0" smtClean="0">
              <a:latin typeface="Arial Narrow" panose="020B0606020202030204" pitchFamily="34" charset="0"/>
            </a:rPr>
            <a:t>Nordfjord Folkemuseum </a:t>
          </a:r>
        </a:p>
        <a:p>
          <a:r>
            <a:rPr lang="nn-NO" dirty="0" smtClean="0">
              <a:latin typeface="Arial Narrow" panose="020B0606020202030204" pitchFamily="34" charset="0"/>
            </a:rPr>
            <a:t>på Sandane</a:t>
          </a:r>
          <a:endParaRPr lang="nb-NO" dirty="0">
            <a:latin typeface="Arial Narrow" panose="020B0606020202030204" pitchFamily="34" charset="0"/>
          </a:endParaRPr>
        </a:p>
      </dgm:t>
    </dgm:pt>
    <dgm:pt modelId="{97F55538-99E6-4FAA-B62B-86F8554D7C68}" type="parTrans" cxnId="{41F3FFE5-D44B-484A-8114-D8499D066E77}">
      <dgm:prSet/>
      <dgm:spPr/>
      <dgm:t>
        <a:bodyPr/>
        <a:lstStyle/>
        <a:p>
          <a:endParaRPr lang="nb-NO">
            <a:latin typeface="Arial Narrow" panose="020B0606020202030204" pitchFamily="34" charset="0"/>
          </a:endParaRPr>
        </a:p>
      </dgm:t>
    </dgm:pt>
    <dgm:pt modelId="{CFE422CE-E52D-4E43-B357-D9406EEDB161}" type="sibTrans" cxnId="{41F3FFE5-D44B-484A-8114-D8499D066E77}">
      <dgm:prSet/>
      <dgm:spPr/>
      <dgm:t>
        <a:bodyPr/>
        <a:lstStyle/>
        <a:p>
          <a:endParaRPr lang="nb-NO">
            <a:latin typeface="Arial Narrow" panose="020B0606020202030204" pitchFamily="34" charset="0"/>
          </a:endParaRPr>
        </a:p>
      </dgm:t>
    </dgm:pt>
    <dgm:pt modelId="{672A9E15-0A80-4360-A2F0-652F80F9883E}">
      <dgm:prSet phldrT="[Tekst]"/>
      <dgm:spPr>
        <a:solidFill>
          <a:srgbClr val="531527">
            <a:alpha val="63000"/>
          </a:srgbClr>
        </a:solidFill>
        <a:ln cmpd="dbl">
          <a:solidFill>
            <a:schemeClr val="bg1"/>
          </a:solidFill>
          <a:prstDash val="sysDash"/>
        </a:ln>
      </dgm:spPr>
      <dgm:t>
        <a:bodyPr/>
        <a:lstStyle/>
        <a:p>
          <a:endParaRPr lang="nn-NO" dirty="0" smtClean="0">
            <a:latin typeface="Arial Narrow" panose="020B0606020202030204" pitchFamily="34" charset="0"/>
          </a:endParaRPr>
        </a:p>
        <a:p>
          <a:r>
            <a:rPr lang="nn-NO" b="1" dirty="0" smtClean="0">
              <a:latin typeface="Arial Narrow" panose="020B0606020202030204" pitchFamily="34" charset="0"/>
            </a:rPr>
            <a:t>De </a:t>
          </a:r>
          <a:r>
            <a:rPr lang="nn-NO" b="1" dirty="0" err="1" smtClean="0">
              <a:latin typeface="Arial Narrow" panose="020B0606020202030204" pitchFamily="34" charset="0"/>
            </a:rPr>
            <a:t>Heibergske</a:t>
          </a:r>
          <a:r>
            <a:rPr lang="nn-NO" b="1" dirty="0" smtClean="0">
              <a:latin typeface="Arial Narrow" panose="020B0606020202030204" pitchFamily="34" charset="0"/>
            </a:rPr>
            <a:t> </a:t>
          </a:r>
          <a:r>
            <a:rPr lang="nn-NO" b="1" dirty="0" err="1" smtClean="0">
              <a:latin typeface="Arial Narrow" panose="020B0606020202030204" pitchFamily="34" charset="0"/>
            </a:rPr>
            <a:t>Samlinger</a:t>
          </a:r>
          <a:r>
            <a:rPr lang="nn-NO" b="1" dirty="0" smtClean="0">
              <a:latin typeface="Arial Narrow" panose="020B0606020202030204" pitchFamily="34" charset="0"/>
            </a:rPr>
            <a:t> – Sogn Folkemuseum </a:t>
          </a:r>
        </a:p>
        <a:p>
          <a:r>
            <a:rPr lang="nn-NO" dirty="0" smtClean="0">
              <a:latin typeface="Arial Narrow" panose="020B0606020202030204" pitchFamily="34" charset="0"/>
            </a:rPr>
            <a:t>på Kaupanger</a:t>
          </a:r>
          <a:endParaRPr lang="nb-NO" dirty="0">
            <a:latin typeface="Arial Narrow" panose="020B0606020202030204" pitchFamily="34" charset="0"/>
          </a:endParaRPr>
        </a:p>
      </dgm:t>
    </dgm:pt>
    <dgm:pt modelId="{370F4C73-990B-48B4-BA3C-BB1AF4610441}" type="parTrans" cxnId="{A51A90B7-9D20-4FD2-B35A-3EF723A8E668}">
      <dgm:prSet/>
      <dgm:spPr/>
      <dgm:t>
        <a:bodyPr/>
        <a:lstStyle/>
        <a:p>
          <a:endParaRPr lang="nb-NO">
            <a:latin typeface="Arial Narrow" panose="020B0606020202030204" pitchFamily="34" charset="0"/>
          </a:endParaRPr>
        </a:p>
      </dgm:t>
    </dgm:pt>
    <dgm:pt modelId="{A5E786F3-2CF9-4EEE-A008-6A3A14393D8D}" type="sibTrans" cxnId="{A51A90B7-9D20-4FD2-B35A-3EF723A8E668}">
      <dgm:prSet/>
      <dgm:spPr/>
      <dgm:t>
        <a:bodyPr/>
        <a:lstStyle/>
        <a:p>
          <a:endParaRPr lang="nb-NO">
            <a:latin typeface="Arial Narrow" panose="020B0606020202030204" pitchFamily="34" charset="0"/>
          </a:endParaRPr>
        </a:p>
      </dgm:t>
    </dgm:pt>
    <dgm:pt modelId="{9903D6EC-0473-4946-BD57-DE758EF3308A}">
      <dgm:prSet/>
      <dgm:spPr>
        <a:solidFill>
          <a:srgbClr val="0070C0">
            <a:alpha val="70000"/>
          </a:srgbClr>
        </a:solidFill>
        <a:ln>
          <a:solidFill>
            <a:schemeClr val="bg1"/>
          </a:solidFill>
          <a:prstDash val="sysDash"/>
        </a:ln>
      </dgm:spPr>
      <dgm:t>
        <a:bodyPr/>
        <a:lstStyle/>
        <a:p>
          <a:r>
            <a:rPr lang="nn-NO" b="1" dirty="0" smtClean="0">
              <a:latin typeface="Arial Narrow" panose="020B0606020202030204" pitchFamily="34" charset="0"/>
            </a:rPr>
            <a:t>Kystmuseet i Sogn og Fjordane </a:t>
          </a:r>
        </a:p>
        <a:p>
          <a:r>
            <a:rPr lang="nn-NO" dirty="0" smtClean="0">
              <a:latin typeface="Arial Narrow" panose="020B0606020202030204" pitchFamily="34" charset="0"/>
            </a:rPr>
            <a:t> i Florø</a:t>
          </a:r>
          <a:endParaRPr lang="nn-NO" dirty="0">
            <a:latin typeface="Arial Narrow" panose="020B0606020202030204" pitchFamily="34" charset="0"/>
          </a:endParaRPr>
        </a:p>
      </dgm:t>
    </dgm:pt>
    <dgm:pt modelId="{8727C6D3-4100-4291-B87D-FB911F5680DC}" type="parTrans" cxnId="{C93CC42F-7D1B-4A6E-966B-36AF1FF350AA}">
      <dgm:prSet/>
      <dgm:spPr/>
      <dgm:t>
        <a:bodyPr/>
        <a:lstStyle/>
        <a:p>
          <a:endParaRPr lang="nb-NO">
            <a:latin typeface="Arial Narrow" panose="020B0606020202030204" pitchFamily="34" charset="0"/>
          </a:endParaRPr>
        </a:p>
      </dgm:t>
    </dgm:pt>
    <dgm:pt modelId="{A7DB8C07-AF46-43B8-B6CD-D317BFFA305F}" type="sibTrans" cxnId="{C93CC42F-7D1B-4A6E-966B-36AF1FF350AA}">
      <dgm:prSet/>
      <dgm:spPr/>
      <dgm:t>
        <a:bodyPr/>
        <a:lstStyle/>
        <a:p>
          <a:endParaRPr lang="nb-NO">
            <a:latin typeface="Arial Narrow" panose="020B0606020202030204" pitchFamily="34" charset="0"/>
          </a:endParaRPr>
        </a:p>
      </dgm:t>
    </dgm:pt>
    <dgm:pt modelId="{4998A99A-5D24-4D91-AE1C-69B2DA11EBEB}">
      <dgm:prSet/>
      <dgm:spPr/>
      <dgm:t>
        <a:bodyPr/>
        <a:lstStyle/>
        <a:p>
          <a:endParaRPr lang="nb-NO"/>
        </a:p>
      </dgm:t>
    </dgm:pt>
    <dgm:pt modelId="{CE713D4D-74A4-45D6-BC34-D10253152B22}" type="parTrans" cxnId="{BC10A7CD-3BDA-4EE3-B431-0D0A52AD4BC5}">
      <dgm:prSet/>
      <dgm:spPr/>
      <dgm:t>
        <a:bodyPr/>
        <a:lstStyle/>
        <a:p>
          <a:endParaRPr lang="nb-NO">
            <a:latin typeface="Arial Narrow" panose="020B0606020202030204" pitchFamily="34" charset="0"/>
          </a:endParaRPr>
        </a:p>
      </dgm:t>
    </dgm:pt>
    <dgm:pt modelId="{79754225-46CF-4031-8A39-75C869EC338F}" type="sibTrans" cxnId="{BC10A7CD-3BDA-4EE3-B431-0D0A52AD4BC5}">
      <dgm:prSet/>
      <dgm:spPr/>
      <dgm:t>
        <a:bodyPr/>
        <a:lstStyle/>
        <a:p>
          <a:endParaRPr lang="nb-NO">
            <a:latin typeface="Arial Narrow" panose="020B0606020202030204" pitchFamily="34" charset="0"/>
          </a:endParaRPr>
        </a:p>
      </dgm:t>
    </dgm:pt>
    <dgm:pt modelId="{C2EB469D-E68D-4907-9FD2-F730E369739C}">
      <dgm:prSet/>
      <dgm:spPr/>
      <dgm:t>
        <a:bodyPr/>
        <a:lstStyle/>
        <a:p>
          <a:endParaRPr lang="nb-NO"/>
        </a:p>
      </dgm:t>
    </dgm:pt>
    <dgm:pt modelId="{00A63BC8-77A6-40E1-B1B0-4303CE4173D1}" type="parTrans" cxnId="{C6D7A72E-086F-42BA-9F9A-D713D9F2F969}">
      <dgm:prSet/>
      <dgm:spPr/>
      <dgm:t>
        <a:bodyPr/>
        <a:lstStyle/>
        <a:p>
          <a:endParaRPr lang="nb-NO">
            <a:latin typeface="Arial Narrow" panose="020B0606020202030204" pitchFamily="34" charset="0"/>
          </a:endParaRPr>
        </a:p>
      </dgm:t>
    </dgm:pt>
    <dgm:pt modelId="{E10D764B-5A70-4CB8-9DDF-F6BC167BBE07}" type="sibTrans" cxnId="{C6D7A72E-086F-42BA-9F9A-D713D9F2F969}">
      <dgm:prSet/>
      <dgm:spPr/>
      <dgm:t>
        <a:bodyPr/>
        <a:lstStyle/>
        <a:p>
          <a:endParaRPr lang="nb-NO">
            <a:latin typeface="Arial Narrow" panose="020B0606020202030204" pitchFamily="34" charset="0"/>
          </a:endParaRPr>
        </a:p>
      </dgm:t>
    </dgm:pt>
    <dgm:pt modelId="{942E9744-C195-467F-877D-200497A81B9F}">
      <dgm:prSet/>
      <dgm:spPr>
        <a:solidFill>
          <a:schemeClr val="accent2">
            <a:lumMod val="75000"/>
            <a:alpha val="63000"/>
          </a:schemeClr>
        </a:solidFill>
        <a:ln>
          <a:solidFill>
            <a:schemeClr val="bg1"/>
          </a:solidFill>
          <a:prstDash val="sysDash"/>
        </a:ln>
      </dgm:spPr>
      <dgm:t>
        <a:bodyPr/>
        <a:lstStyle/>
        <a:p>
          <a:r>
            <a:rPr lang="nn-NO" b="1" dirty="0" smtClean="0">
              <a:latin typeface="Arial Narrow" panose="020B0606020202030204" pitchFamily="34" charset="0"/>
            </a:rPr>
            <a:t>Sunnfjord Museum </a:t>
          </a:r>
        </a:p>
        <a:p>
          <a:r>
            <a:rPr lang="nn-NO" dirty="0" smtClean="0">
              <a:latin typeface="Arial Narrow" panose="020B0606020202030204" pitchFamily="34" charset="0"/>
            </a:rPr>
            <a:t>i </a:t>
          </a:r>
          <a:r>
            <a:rPr lang="nn-NO" dirty="0" err="1" smtClean="0">
              <a:latin typeface="Arial Narrow" panose="020B0606020202030204" pitchFamily="34" charset="0"/>
            </a:rPr>
            <a:t>Movika</a:t>
          </a:r>
          <a:endParaRPr lang="nn-NO" dirty="0" smtClean="0">
            <a:latin typeface="Arial Narrow" panose="020B0606020202030204" pitchFamily="34" charset="0"/>
          </a:endParaRPr>
        </a:p>
      </dgm:t>
    </dgm:pt>
    <dgm:pt modelId="{A69F3BE4-7DB1-4909-95EB-6B782D3B49D1}" type="sibTrans" cxnId="{25F706DC-8191-4036-BCB4-850487AD9AFF}">
      <dgm:prSet/>
      <dgm:spPr/>
      <dgm:t>
        <a:bodyPr/>
        <a:lstStyle/>
        <a:p>
          <a:endParaRPr lang="nb-NO">
            <a:latin typeface="Arial Narrow" panose="020B0606020202030204" pitchFamily="34" charset="0"/>
          </a:endParaRPr>
        </a:p>
      </dgm:t>
    </dgm:pt>
    <dgm:pt modelId="{2D2848F4-90DC-4F9B-A715-FB5A02A16233}" type="parTrans" cxnId="{25F706DC-8191-4036-BCB4-850487AD9AFF}">
      <dgm:prSet/>
      <dgm:spPr/>
      <dgm:t>
        <a:bodyPr/>
        <a:lstStyle/>
        <a:p>
          <a:endParaRPr lang="nb-NO">
            <a:latin typeface="Arial Narrow" panose="020B0606020202030204" pitchFamily="34" charset="0"/>
          </a:endParaRPr>
        </a:p>
      </dgm:t>
    </dgm:pt>
    <dgm:pt modelId="{379A55AE-9BD7-4E76-9CB9-4B7691C26550}">
      <dgm:prSet/>
      <dgm:spPr>
        <a:solidFill>
          <a:srgbClr val="008A3E">
            <a:alpha val="69804"/>
          </a:srgbClr>
        </a:solidFill>
        <a:ln>
          <a:solidFill>
            <a:schemeClr val="bg1"/>
          </a:solidFill>
          <a:prstDash val="sysDash"/>
        </a:ln>
      </dgm:spPr>
      <dgm:t>
        <a:bodyPr/>
        <a:lstStyle/>
        <a:p>
          <a:r>
            <a:rPr lang="nn-NO" b="1" dirty="0" smtClean="0">
              <a:latin typeface="Arial Narrow" panose="020B0606020202030204" pitchFamily="34" charset="0"/>
            </a:rPr>
            <a:t>Sogn og Fjordane Kunstmuseum </a:t>
          </a:r>
        </a:p>
        <a:p>
          <a:r>
            <a:rPr lang="nn-NO" dirty="0" smtClean="0">
              <a:latin typeface="Arial Narrow" panose="020B0606020202030204" pitchFamily="34" charset="0"/>
            </a:rPr>
            <a:t>i Førde</a:t>
          </a:r>
          <a:endParaRPr lang="nb-NO" dirty="0">
            <a:latin typeface="Arial Narrow" panose="020B0606020202030204" pitchFamily="34" charset="0"/>
          </a:endParaRPr>
        </a:p>
      </dgm:t>
    </dgm:pt>
    <dgm:pt modelId="{28100224-7C3F-40A7-91B7-BD8CE0FD686F}" type="sibTrans" cxnId="{9C463DAB-FC09-43AF-A676-82E5476B3291}">
      <dgm:prSet/>
      <dgm:spPr/>
      <dgm:t>
        <a:bodyPr/>
        <a:lstStyle/>
        <a:p>
          <a:endParaRPr lang="nb-NO">
            <a:latin typeface="Arial Narrow" panose="020B0606020202030204" pitchFamily="34" charset="0"/>
          </a:endParaRPr>
        </a:p>
      </dgm:t>
    </dgm:pt>
    <dgm:pt modelId="{30F8EC70-685F-4AF6-ABA4-8170B9509969}" type="parTrans" cxnId="{9C463DAB-FC09-43AF-A676-82E5476B3291}">
      <dgm:prSet/>
      <dgm:spPr/>
      <dgm:t>
        <a:bodyPr/>
        <a:lstStyle/>
        <a:p>
          <a:endParaRPr lang="nb-NO">
            <a:latin typeface="Arial Narrow" panose="020B0606020202030204" pitchFamily="34" charset="0"/>
          </a:endParaRPr>
        </a:p>
      </dgm:t>
    </dgm:pt>
    <dgm:pt modelId="{86F1C73E-09A5-4C20-A039-17ECB75F595B}">
      <dgm:prSet/>
      <dgm:spPr>
        <a:solidFill>
          <a:schemeClr val="bg1">
            <a:lumMod val="75000"/>
            <a:alpha val="77000"/>
          </a:schemeClr>
        </a:solidFill>
        <a:ln>
          <a:solidFill>
            <a:schemeClr val="bg1"/>
          </a:solidFill>
          <a:prstDash val="sysDash"/>
        </a:ln>
      </dgm:spPr>
      <dgm:t>
        <a:bodyPr/>
        <a:lstStyle/>
        <a:p>
          <a:r>
            <a:rPr lang="nn-NO" b="1" dirty="0" smtClean="0">
              <a:latin typeface="Arial Narrow" panose="020B0606020202030204" pitchFamily="34" charset="0"/>
            </a:rPr>
            <a:t>Stiftinga Norsk Kvernsteinssenter </a:t>
          </a:r>
        </a:p>
        <a:p>
          <a:r>
            <a:rPr lang="nn-NO" dirty="0" smtClean="0">
              <a:latin typeface="Arial Narrow" panose="020B0606020202030204" pitchFamily="34" charset="0"/>
            </a:rPr>
            <a:t>i Hyllestad </a:t>
          </a:r>
          <a:endParaRPr lang="nn-NO" dirty="0">
            <a:latin typeface="Arial Narrow" panose="020B0606020202030204" pitchFamily="34" charset="0"/>
          </a:endParaRPr>
        </a:p>
      </dgm:t>
    </dgm:pt>
    <dgm:pt modelId="{7BD41ABF-830A-4228-A682-59222B87BA7F}" type="parTrans" cxnId="{50AE49DE-25EC-4717-9DF6-4CA8E58E33BA}">
      <dgm:prSet/>
      <dgm:spPr/>
      <dgm:t>
        <a:bodyPr/>
        <a:lstStyle/>
        <a:p>
          <a:endParaRPr lang="nb-NO">
            <a:latin typeface="Arial Narrow" panose="020B0606020202030204" pitchFamily="34" charset="0"/>
          </a:endParaRPr>
        </a:p>
      </dgm:t>
    </dgm:pt>
    <dgm:pt modelId="{9B51565E-B055-4211-B0F8-00D9291B3AE0}" type="sibTrans" cxnId="{50AE49DE-25EC-4717-9DF6-4CA8E58E33BA}">
      <dgm:prSet/>
      <dgm:spPr/>
      <dgm:t>
        <a:bodyPr/>
        <a:lstStyle/>
        <a:p>
          <a:endParaRPr lang="nb-NO">
            <a:latin typeface="Arial Narrow" panose="020B0606020202030204" pitchFamily="34" charset="0"/>
          </a:endParaRPr>
        </a:p>
      </dgm:t>
    </dgm:pt>
    <dgm:pt modelId="{BEF4DF5A-568B-4D8A-B013-F21100F1E89E}" type="pres">
      <dgm:prSet presAssocID="{7EA1DA5A-920B-41BF-8EB6-8785A6D8F025}" presName="composite" presStyleCnt="0">
        <dgm:presLayoutVars>
          <dgm:chMax val="1"/>
          <dgm:dir/>
          <dgm:resizeHandles val="exact"/>
        </dgm:presLayoutVars>
      </dgm:prSet>
      <dgm:spPr/>
      <dgm:t>
        <a:bodyPr/>
        <a:lstStyle/>
        <a:p>
          <a:endParaRPr lang="nb-NO"/>
        </a:p>
      </dgm:t>
    </dgm:pt>
    <dgm:pt modelId="{E755925F-285C-45B1-8472-F5BC79127D2E}" type="pres">
      <dgm:prSet presAssocID="{7EA1DA5A-920B-41BF-8EB6-8785A6D8F025}" presName="radial" presStyleCnt="0">
        <dgm:presLayoutVars>
          <dgm:animLvl val="ctr"/>
        </dgm:presLayoutVars>
      </dgm:prSet>
      <dgm:spPr/>
    </dgm:pt>
    <dgm:pt modelId="{7FE4629C-ED75-4431-B118-BBAE0BF6B151}" type="pres">
      <dgm:prSet presAssocID="{A0A071A8-5D0F-483D-A2EC-17F0B5F89B84}" presName="centerShape" presStyleLbl="vennNode1" presStyleIdx="0" presStyleCnt="7" custScaleX="86322" custScaleY="86120" custLinFactNeighborX="-638" custLinFactNeighborY="-638"/>
      <dgm:spPr/>
      <dgm:t>
        <a:bodyPr/>
        <a:lstStyle/>
        <a:p>
          <a:endParaRPr lang="nb-NO"/>
        </a:p>
      </dgm:t>
    </dgm:pt>
    <dgm:pt modelId="{940E608E-914D-494A-9DB9-942AD40F8D81}" type="pres">
      <dgm:prSet presAssocID="{379A55AE-9BD7-4E76-9CB9-4B7691C26550}" presName="node" presStyleLbl="vennNode1" presStyleIdx="1" presStyleCnt="7" custScaleX="111937" custScaleY="108255" custRadScaleRad="90619" custRadScaleInc="-1011">
        <dgm:presLayoutVars>
          <dgm:bulletEnabled val="1"/>
        </dgm:presLayoutVars>
      </dgm:prSet>
      <dgm:spPr/>
      <dgm:t>
        <a:bodyPr/>
        <a:lstStyle/>
        <a:p>
          <a:endParaRPr lang="nb-NO"/>
        </a:p>
      </dgm:t>
    </dgm:pt>
    <dgm:pt modelId="{5BECC903-C69E-4A38-B640-24F5A817A549}" type="pres">
      <dgm:prSet presAssocID="{86F1C73E-09A5-4C20-A039-17ECB75F595B}" presName="node" presStyleLbl="vennNode1" presStyleIdx="2" presStyleCnt="7" custScaleX="117673" custScaleY="111902" custRadScaleRad="92868" custRadScaleInc="2595">
        <dgm:presLayoutVars>
          <dgm:bulletEnabled val="1"/>
        </dgm:presLayoutVars>
      </dgm:prSet>
      <dgm:spPr/>
      <dgm:t>
        <a:bodyPr/>
        <a:lstStyle/>
        <a:p>
          <a:endParaRPr lang="nb-NO"/>
        </a:p>
      </dgm:t>
    </dgm:pt>
    <dgm:pt modelId="{E3EA14F3-D3B2-401B-BC12-6D9039806313}" type="pres">
      <dgm:prSet presAssocID="{942E9744-C195-467F-877D-200497A81B9F}" presName="node" presStyleLbl="vennNode1" presStyleIdx="3" presStyleCnt="7" custScaleX="119659" custScaleY="117873">
        <dgm:presLayoutVars>
          <dgm:bulletEnabled val="1"/>
        </dgm:presLayoutVars>
      </dgm:prSet>
      <dgm:spPr/>
      <dgm:t>
        <a:bodyPr/>
        <a:lstStyle/>
        <a:p>
          <a:endParaRPr lang="nb-NO"/>
        </a:p>
      </dgm:t>
    </dgm:pt>
    <dgm:pt modelId="{4F1C545E-0EC0-45FE-A828-20432C99FBCA}" type="pres">
      <dgm:prSet presAssocID="{FA09CE8B-3D4E-48AE-A49B-B37C6B1845C3}" presName="node" presStyleLbl="vennNode1" presStyleIdx="4" presStyleCnt="7" custScaleX="123058" custScaleY="115679" custRadScaleRad="94716" custRadScaleInc="-2992">
        <dgm:presLayoutVars>
          <dgm:bulletEnabled val="1"/>
        </dgm:presLayoutVars>
      </dgm:prSet>
      <dgm:spPr/>
      <dgm:t>
        <a:bodyPr/>
        <a:lstStyle/>
        <a:p>
          <a:endParaRPr lang="nb-NO"/>
        </a:p>
      </dgm:t>
    </dgm:pt>
    <dgm:pt modelId="{B545079A-F2DF-42CA-B8FC-E4B3A5A20ED7}" type="pres">
      <dgm:prSet presAssocID="{9903D6EC-0473-4946-BD57-DE758EF3308A}" presName="node" presStyleLbl="vennNode1" presStyleIdx="5" presStyleCnt="7" custScaleX="119335" custScaleY="121581" custRadScaleRad="99852" custRadScaleInc="-289">
        <dgm:presLayoutVars>
          <dgm:bulletEnabled val="1"/>
        </dgm:presLayoutVars>
      </dgm:prSet>
      <dgm:spPr/>
      <dgm:t>
        <a:bodyPr/>
        <a:lstStyle/>
        <a:p>
          <a:endParaRPr lang="nb-NO"/>
        </a:p>
      </dgm:t>
    </dgm:pt>
    <dgm:pt modelId="{833EE760-0A0F-41C1-88FA-AFE6F6790BE4}" type="pres">
      <dgm:prSet presAssocID="{672A9E15-0A80-4360-A2F0-652F80F9883E}" presName="node" presStyleLbl="vennNode1" presStyleIdx="6" presStyleCnt="7" custAng="0" custScaleX="116608" custScaleY="113650" custRadScaleRad="94740" custRadScaleInc="-2198">
        <dgm:presLayoutVars>
          <dgm:bulletEnabled val="1"/>
        </dgm:presLayoutVars>
      </dgm:prSet>
      <dgm:spPr/>
      <dgm:t>
        <a:bodyPr/>
        <a:lstStyle/>
        <a:p>
          <a:endParaRPr lang="nb-NO"/>
        </a:p>
      </dgm:t>
    </dgm:pt>
  </dgm:ptLst>
  <dgm:cxnLst>
    <dgm:cxn modelId="{BC10A7CD-3BDA-4EE3-B431-0D0A52AD4BC5}" srcId="{7EA1DA5A-920B-41BF-8EB6-8785A6D8F025}" destId="{4998A99A-5D24-4D91-AE1C-69B2DA11EBEB}" srcOrd="1" destOrd="0" parTransId="{CE713D4D-74A4-45D6-BC34-D10253152B22}" sibTransId="{79754225-46CF-4031-8A39-75C869EC338F}"/>
    <dgm:cxn modelId="{9C463DAB-FC09-43AF-A676-82E5476B3291}" srcId="{A0A071A8-5D0F-483D-A2EC-17F0B5F89B84}" destId="{379A55AE-9BD7-4E76-9CB9-4B7691C26550}" srcOrd="0" destOrd="0" parTransId="{30F8EC70-685F-4AF6-ABA4-8170B9509969}" sibTransId="{28100224-7C3F-40A7-91B7-BD8CE0FD686F}"/>
    <dgm:cxn modelId="{B51FD839-CFBF-48E6-A24F-E8F48379F057}" type="presOf" srcId="{FA09CE8B-3D4E-48AE-A49B-B37C6B1845C3}" destId="{4F1C545E-0EC0-45FE-A828-20432C99FBCA}" srcOrd="0" destOrd="0" presId="urn:microsoft.com/office/officeart/2005/8/layout/radial3"/>
    <dgm:cxn modelId="{884AA877-9214-4AE4-A31D-F9D52194853A}" type="presOf" srcId="{A0A071A8-5D0F-483D-A2EC-17F0B5F89B84}" destId="{7FE4629C-ED75-4431-B118-BBAE0BF6B151}" srcOrd="0" destOrd="0" presId="urn:microsoft.com/office/officeart/2005/8/layout/radial3"/>
    <dgm:cxn modelId="{A51A90B7-9D20-4FD2-B35A-3EF723A8E668}" srcId="{A0A071A8-5D0F-483D-A2EC-17F0B5F89B84}" destId="{672A9E15-0A80-4360-A2F0-652F80F9883E}" srcOrd="5" destOrd="0" parTransId="{370F4C73-990B-48B4-BA3C-BB1AF4610441}" sibTransId="{A5E786F3-2CF9-4EEE-A008-6A3A14393D8D}"/>
    <dgm:cxn modelId="{00D723C3-9D15-4BFD-A90A-9F6B9EE77F62}" type="presOf" srcId="{7EA1DA5A-920B-41BF-8EB6-8785A6D8F025}" destId="{BEF4DF5A-568B-4D8A-B013-F21100F1E89E}" srcOrd="0" destOrd="0" presId="urn:microsoft.com/office/officeart/2005/8/layout/radial3"/>
    <dgm:cxn modelId="{41F3FFE5-D44B-484A-8114-D8499D066E77}" srcId="{A0A071A8-5D0F-483D-A2EC-17F0B5F89B84}" destId="{FA09CE8B-3D4E-48AE-A49B-B37C6B1845C3}" srcOrd="3" destOrd="0" parTransId="{97F55538-99E6-4FAA-B62B-86F8554D7C68}" sibTransId="{CFE422CE-E52D-4E43-B357-D9406EEDB161}"/>
    <dgm:cxn modelId="{50AE49DE-25EC-4717-9DF6-4CA8E58E33BA}" srcId="{A0A071A8-5D0F-483D-A2EC-17F0B5F89B84}" destId="{86F1C73E-09A5-4C20-A039-17ECB75F595B}" srcOrd="1" destOrd="0" parTransId="{7BD41ABF-830A-4228-A682-59222B87BA7F}" sibTransId="{9B51565E-B055-4211-B0F8-00D9291B3AE0}"/>
    <dgm:cxn modelId="{D51677FE-45E4-42A3-82CE-956E76CCE5AE}" type="presOf" srcId="{672A9E15-0A80-4360-A2F0-652F80F9883E}" destId="{833EE760-0A0F-41C1-88FA-AFE6F6790BE4}" srcOrd="0" destOrd="0" presId="urn:microsoft.com/office/officeart/2005/8/layout/radial3"/>
    <dgm:cxn modelId="{CA562592-AF23-4E73-AEC8-B735EA3B9E04}" type="presOf" srcId="{379A55AE-9BD7-4E76-9CB9-4B7691C26550}" destId="{940E608E-914D-494A-9DB9-942AD40F8D81}" srcOrd="0" destOrd="0" presId="urn:microsoft.com/office/officeart/2005/8/layout/radial3"/>
    <dgm:cxn modelId="{05ECA766-431A-4FE5-9385-85101D4B8EB8}" srcId="{7EA1DA5A-920B-41BF-8EB6-8785A6D8F025}" destId="{A0A071A8-5D0F-483D-A2EC-17F0B5F89B84}" srcOrd="0" destOrd="0" parTransId="{1658EF3D-F17A-4291-923C-EA1706CF429C}" sibTransId="{A24447BA-67BF-41C8-9B4D-03CC9C5161C3}"/>
    <dgm:cxn modelId="{C93CC42F-7D1B-4A6E-966B-36AF1FF350AA}" srcId="{A0A071A8-5D0F-483D-A2EC-17F0B5F89B84}" destId="{9903D6EC-0473-4946-BD57-DE758EF3308A}" srcOrd="4" destOrd="0" parTransId="{8727C6D3-4100-4291-B87D-FB911F5680DC}" sibTransId="{A7DB8C07-AF46-43B8-B6CD-D317BFFA305F}"/>
    <dgm:cxn modelId="{8B816FE1-0713-4AE3-A898-E91566B376EB}" type="presOf" srcId="{942E9744-C195-467F-877D-200497A81B9F}" destId="{E3EA14F3-D3B2-401B-BC12-6D9039806313}" srcOrd="0" destOrd="0" presId="urn:microsoft.com/office/officeart/2005/8/layout/radial3"/>
    <dgm:cxn modelId="{C6D7A72E-086F-42BA-9F9A-D713D9F2F969}" srcId="{7EA1DA5A-920B-41BF-8EB6-8785A6D8F025}" destId="{C2EB469D-E68D-4907-9FD2-F730E369739C}" srcOrd="2" destOrd="0" parTransId="{00A63BC8-77A6-40E1-B1B0-4303CE4173D1}" sibTransId="{E10D764B-5A70-4CB8-9DDF-F6BC167BBE07}"/>
    <dgm:cxn modelId="{25F706DC-8191-4036-BCB4-850487AD9AFF}" srcId="{A0A071A8-5D0F-483D-A2EC-17F0B5F89B84}" destId="{942E9744-C195-467F-877D-200497A81B9F}" srcOrd="2" destOrd="0" parTransId="{2D2848F4-90DC-4F9B-A715-FB5A02A16233}" sibTransId="{A69F3BE4-7DB1-4909-95EB-6B782D3B49D1}"/>
    <dgm:cxn modelId="{D05725A6-912F-44CF-9476-440E5D1CD742}" type="presOf" srcId="{86F1C73E-09A5-4C20-A039-17ECB75F595B}" destId="{5BECC903-C69E-4A38-B640-24F5A817A549}" srcOrd="0" destOrd="0" presId="urn:microsoft.com/office/officeart/2005/8/layout/radial3"/>
    <dgm:cxn modelId="{149C7477-3FEA-437C-A6E9-47F1AA78BA87}" type="presOf" srcId="{9903D6EC-0473-4946-BD57-DE758EF3308A}" destId="{B545079A-F2DF-42CA-B8FC-E4B3A5A20ED7}" srcOrd="0" destOrd="0" presId="urn:microsoft.com/office/officeart/2005/8/layout/radial3"/>
    <dgm:cxn modelId="{D9930325-28AB-4057-914F-E6578D5F88AE}" type="presParOf" srcId="{BEF4DF5A-568B-4D8A-B013-F21100F1E89E}" destId="{E755925F-285C-45B1-8472-F5BC79127D2E}" srcOrd="0" destOrd="0" presId="urn:microsoft.com/office/officeart/2005/8/layout/radial3"/>
    <dgm:cxn modelId="{0C059345-B790-435F-8F0E-A900D646128D}" type="presParOf" srcId="{E755925F-285C-45B1-8472-F5BC79127D2E}" destId="{7FE4629C-ED75-4431-B118-BBAE0BF6B151}" srcOrd="0" destOrd="0" presId="urn:microsoft.com/office/officeart/2005/8/layout/radial3"/>
    <dgm:cxn modelId="{709A945B-2784-4994-B646-097CD22C2AE8}" type="presParOf" srcId="{E755925F-285C-45B1-8472-F5BC79127D2E}" destId="{940E608E-914D-494A-9DB9-942AD40F8D81}" srcOrd="1" destOrd="0" presId="urn:microsoft.com/office/officeart/2005/8/layout/radial3"/>
    <dgm:cxn modelId="{BBF1A49C-48B5-4D9E-A5B8-1E924E7D6FFB}" type="presParOf" srcId="{E755925F-285C-45B1-8472-F5BC79127D2E}" destId="{5BECC903-C69E-4A38-B640-24F5A817A549}" srcOrd="2" destOrd="0" presId="urn:microsoft.com/office/officeart/2005/8/layout/radial3"/>
    <dgm:cxn modelId="{0947F3F7-E2B4-4571-8117-6F395424748E}" type="presParOf" srcId="{E755925F-285C-45B1-8472-F5BC79127D2E}" destId="{E3EA14F3-D3B2-401B-BC12-6D9039806313}" srcOrd="3" destOrd="0" presId="urn:microsoft.com/office/officeart/2005/8/layout/radial3"/>
    <dgm:cxn modelId="{336ED33A-EE6C-4F33-A945-E0687B7702B8}" type="presParOf" srcId="{E755925F-285C-45B1-8472-F5BC79127D2E}" destId="{4F1C545E-0EC0-45FE-A828-20432C99FBCA}" srcOrd="4" destOrd="0" presId="urn:microsoft.com/office/officeart/2005/8/layout/radial3"/>
    <dgm:cxn modelId="{5A781D7E-D928-4660-833A-BF03A2218F66}" type="presParOf" srcId="{E755925F-285C-45B1-8472-F5BC79127D2E}" destId="{B545079A-F2DF-42CA-B8FC-E4B3A5A20ED7}" srcOrd="5" destOrd="0" presId="urn:microsoft.com/office/officeart/2005/8/layout/radial3"/>
    <dgm:cxn modelId="{EF1964BD-2CC8-4363-A526-3813EDB437F8}" type="presParOf" srcId="{E755925F-285C-45B1-8472-F5BC79127D2E}" destId="{833EE760-0A0F-41C1-88FA-AFE6F6790BE4}" srcOrd="6" destOrd="0" presId="urn:microsoft.com/office/officeart/2005/8/layout/radial3"/>
  </dgm:cxnLst>
  <dgm:bg>
    <a:gradFill flip="none" rotWithShape="1">
      <a:gsLst>
        <a:gs pos="21000">
          <a:schemeClr val="accent1">
            <a:lumMod val="75000"/>
          </a:schemeClr>
        </a:gs>
        <a:gs pos="82000">
          <a:schemeClr val="accent1">
            <a:tint val="44500"/>
            <a:satMod val="160000"/>
          </a:schemeClr>
        </a:gs>
        <a:gs pos="100000">
          <a:schemeClr val="accent1">
            <a:tint val="23500"/>
            <a:satMod val="160000"/>
          </a:schemeClr>
        </a:gs>
      </a:gsLst>
      <a:path path="circle">
        <a:fillToRect l="50000" t="50000" r="50000" b="50000"/>
      </a:path>
      <a:tileRect/>
    </a:gra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EA1DA5A-920B-41BF-8EB6-8785A6D8F025}"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nb-NO"/>
        </a:p>
      </dgm:t>
    </dgm:pt>
    <dgm:pt modelId="{A0A071A8-5D0F-483D-A2EC-17F0B5F89B84}">
      <dgm:prSet phldrT="[Tekst]" custT="1"/>
      <dgm:spPr>
        <a:solidFill>
          <a:srgbClr val="C00000"/>
        </a:solidFill>
      </dgm:spPr>
      <dgm:t>
        <a:bodyPr/>
        <a:lstStyle/>
        <a:p>
          <a:pPr algn="ctr">
            <a:spcAft>
              <a:spcPts val="0"/>
            </a:spcAft>
          </a:pPr>
          <a:r>
            <a:rPr lang="nb-NO" sz="3600" b="1" dirty="0" smtClean="0">
              <a:solidFill>
                <a:schemeClr val="bg1"/>
              </a:solidFill>
              <a:latin typeface="Arial Narrow" panose="020B0606020202030204" pitchFamily="34" charset="0"/>
            </a:rPr>
            <a:t>MUSEA </a:t>
          </a:r>
        </a:p>
        <a:p>
          <a:pPr algn="ctr">
            <a:spcAft>
              <a:spcPts val="0"/>
            </a:spcAft>
          </a:pPr>
          <a:r>
            <a:rPr lang="nb-NO" sz="1600" b="1" dirty="0" smtClean="0">
              <a:solidFill>
                <a:schemeClr val="bg1"/>
              </a:solidFill>
              <a:latin typeface="Arial Narrow" panose="020B0606020202030204" pitchFamily="34" charset="0"/>
            </a:rPr>
            <a:t>I SOGN OG</a:t>
          </a:r>
        </a:p>
        <a:p>
          <a:pPr algn="ctr">
            <a:spcAft>
              <a:spcPts val="0"/>
            </a:spcAft>
          </a:pPr>
          <a:r>
            <a:rPr lang="nb-NO" sz="1600" b="1" dirty="0" smtClean="0">
              <a:solidFill>
                <a:schemeClr val="bg1"/>
              </a:solidFill>
              <a:latin typeface="Arial Narrow" panose="020B0606020202030204" pitchFamily="34" charset="0"/>
            </a:rPr>
            <a:t>FJORDANE</a:t>
          </a:r>
          <a:endParaRPr lang="nb-NO" sz="1600" b="1" dirty="0">
            <a:solidFill>
              <a:schemeClr val="bg1"/>
            </a:solidFill>
            <a:latin typeface="Arial Narrow" panose="020B0606020202030204" pitchFamily="34" charset="0"/>
          </a:endParaRPr>
        </a:p>
      </dgm:t>
    </dgm:pt>
    <dgm:pt modelId="{1658EF3D-F17A-4291-923C-EA1706CF429C}" type="parTrans" cxnId="{05ECA766-431A-4FE5-9385-85101D4B8EB8}">
      <dgm:prSet/>
      <dgm:spPr/>
      <dgm:t>
        <a:bodyPr/>
        <a:lstStyle/>
        <a:p>
          <a:endParaRPr lang="nb-NO">
            <a:latin typeface="Arial Narrow" panose="020B0606020202030204" pitchFamily="34" charset="0"/>
          </a:endParaRPr>
        </a:p>
      </dgm:t>
    </dgm:pt>
    <dgm:pt modelId="{A24447BA-67BF-41C8-9B4D-03CC9C5161C3}" type="sibTrans" cxnId="{05ECA766-431A-4FE5-9385-85101D4B8EB8}">
      <dgm:prSet/>
      <dgm:spPr/>
      <dgm:t>
        <a:bodyPr/>
        <a:lstStyle/>
        <a:p>
          <a:endParaRPr lang="nb-NO">
            <a:latin typeface="Arial Narrow" panose="020B0606020202030204" pitchFamily="34" charset="0"/>
          </a:endParaRPr>
        </a:p>
      </dgm:t>
    </dgm:pt>
    <dgm:pt modelId="{FA09CE8B-3D4E-48AE-A49B-B37C6B1845C3}">
      <dgm:prSet phldrT="[Tekst]"/>
      <dgm:spPr>
        <a:solidFill>
          <a:srgbClr val="AF219E">
            <a:alpha val="56000"/>
          </a:srgbClr>
        </a:solidFill>
        <a:ln>
          <a:solidFill>
            <a:schemeClr val="bg1"/>
          </a:solidFill>
          <a:prstDash val="sysDash"/>
        </a:ln>
      </dgm:spPr>
      <dgm:t>
        <a:bodyPr/>
        <a:lstStyle/>
        <a:p>
          <a:r>
            <a:rPr lang="nn-NO" b="1" dirty="0" smtClean="0">
              <a:latin typeface="Arial Narrow" panose="020B0606020202030204" pitchFamily="34" charset="0"/>
            </a:rPr>
            <a:t>Nordfjord Folkemuseum </a:t>
          </a:r>
        </a:p>
        <a:p>
          <a:r>
            <a:rPr lang="nn-NO" dirty="0" smtClean="0">
              <a:latin typeface="Arial Narrow" panose="020B0606020202030204" pitchFamily="34" charset="0"/>
            </a:rPr>
            <a:t>på Sandane</a:t>
          </a:r>
          <a:endParaRPr lang="nb-NO" dirty="0">
            <a:latin typeface="Arial Narrow" panose="020B0606020202030204" pitchFamily="34" charset="0"/>
          </a:endParaRPr>
        </a:p>
      </dgm:t>
    </dgm:pt>
    <dgm:pt modelId="{97F55538-99E6-4FAA-B62B-86F8554D7C68}" type="parTrans" cxnId="{41F3FFE5-D44B-484A-8114-D8499D066E77}">
      <dgm:prSet/>
      <dgm:spPr/>
      <dgm:t>
        <a:bodyPr/>
        <a:lstStyle/>
        <a:p>
          <a:endParaRPr lang="nb-NO">
            <a:latin typeface="Arial Narrow" panose="020B0606020202030204" pitchFamily="34" charset="0"/>
          </a:endParaRPr>
        </a:p>
      </dgm:t>
    </dgm:pt>
    <dgm:pt modelId="{CFE422CE-E52D-4E43-B357-D9406EEDB161}" type="sibTrans" cxnId="{41F3FFE5-D44B-484A-8114-D8499D066E77}">
      <dgm:prSet/>
      <dgm:spPr/>
      <dgm:t>
        <a:bodyPr/>
        <a:lstStyle/>
        <a:p>
          <a:endParaRPr lang="nb-NO">
            <a:latin typeface="Arial Narrow" panose="020B0606020202030204" pitchFamily="34" charset="0"/>
          </a:endParaRPr>
        </a:p>
      </dgm:t>
    </dgm:pt>
    <dgm:pt modelId="{672A9E15-0A80-4360-A2F0-652F80F9883E}">
      <dgm:prSet phldrT="[Tekst]"/>
      <dgm:spPr>
        <a:solidFill>
          <a:srgbClr val="531527">
            <a:alpha val="63000"/>
          </a:srgbClr>
        </a:solidFill>
        <a:ln cmpd="dbl">
          <a:solidFill>
            <a:schemeClr val="bg1"/>
          </a:solidFill>
          <a:prstDash val="sysDash"/>
        </a:ln>
      </dgm:spPr>
      <dgm:t>
        <a:bodyPr/>
        <a:lstStyle/>
        <a:p>
          <a:endParaRPr lang="nn-NO" dirty="0" smtClean="0">
            <a:latin typeface="Arial Narrow" panose="020B0606020202030204" pitchFamily="34" charset="0"/>
          </a:endParaRPr>
        </a:p>
        <a:p>
          <a:r>
            <a:rPr lang="nn-NO" b="1" dirty="0" smtClean="0">
              <a:latin typeface="Arial Narrow" panose="020B0606020202030204" pitchFamily="34" charset="0"/>
            </a:rPr>
            <a:t>De </a:t>
          </a:r>
          <a:r>
            <a:rPr lang="nn-NO" b="1" dirty="0" err="1" smtClean="0">
              <a:latin typeface="Arial Narrow" panose="020B0606020202030204" pitchFamily="34" charset="0"/>
            </a:rPr>
            <a:t>Heibergske</a:t>
          </a:r>
          <a:r>
            <a:rPr lang="nn-NO" b="1" dirty="0" smtClean="0">
              <a:latin typeface="Arial Narrow" panose="020B0606020202030204" pitchFamily="34" charset="0"/>
            </a:rPr>
            <a:t> </a:t>
          </a:r>
          <a:r>
            <a:rPr lang="nn-NO" b="1" dirty="0" err="1" smtClean="0">
              <a:latin typeface="Arial Narrow" panose="020B0606020202030204" pitchFamily="34" charset="0"/>
            </a:rPr>
            <a:t>Samlinger</a:t>
          </a:r>
          <a:r>
            <a:rPr lang="nn-NO" b="1" dirty="0" smtClean="0">
              <a:latin typeface="Arial Narrow" panose="020B0606020202030204" pitchFamily="34" charset="0"/>
            </a:rPr>
            <a:t> – Sogn Folkemuseum </a:t>
          </a:r>
        </a:p>
        <a:p>
          <a:r>
            <a:rPr lang="nn-NO" dirty="0" smtClean="0">
              <a:latin typeface="Arial Narrow" panose="020B0606020202030204" pitchFamily="34" charset="0"/>
            </a:rPr>
            <a:t>på Kaupanger</a:t>
          </a:r>
          <a:endParaRPr lang="nb-NO" dirty="0">
            <a:latin typeface="Arial Narrow" panose="020B0606020202030204" pitchFamily="34" charset="0"/>
          </a:endParaRPr>
        </a:p>
      </dgm:t>
    </dgm:pt>
    <dgm:pt modelId="{370F4C73-990B-48B4-BA3C-BB1AF4610441}" type="parTrans" cxnId="{A51A90B7-9D20-4FD2-B35A-3EF723A8E668}">
      <dgm:prSet/>
      <dgm:spPr/>
      <dgm:t>
        <a:bodyPr/>
        <a:lstStyle/>
        <a:p>
          <a:endParaRPr lang="nb-NO">
            <a:latin typeface="Arial Narrow" panose="020B0606020202030204" pitchFamily="34" charset="0"/>
          </a:endParaRPr>
        </a:p>
      </dgm:t>
    </dgm:pt>
    <dgm:pt modelId="{A5E786F3-2CF9-4EEE-A008-6A3A14393D8D}" type="sibTrans" cxnId="{A51A90B7-9D20-4FD2-B35A-3EF723A8E668}">
      <dgm:prSet/>
      <dgm:spPr/>
      <dgm:t>
        <a:bodyPr/>
        <a:lstStyle/>
        <a:p>
          <a:endParaRPr lang="nb-NO">
            <a:latin typeface="Arial Narrow" panose="020B0606020202030204" pitchFamily="34" charset="0"/>
          </a:endParaRPr>
        </a:p>
      </dgm:t>
    </dgm:pt>
    <dgm:pt modelId="{9903D6EC-0473-4946-BD57-DE758EF3308A}">
      <dgm:prSet/>
      <dgm:spPr>
        <a:solidFill>
          <a:srgbClr val="0070C0">
            <a:alpha val="70000"/>
          </a:srgbClr>
        </a:solidFill>
        <a:ln>
          <a:solidFill>
            <a:schemeClr val="bg1"/>
          </a:solidFill>
          <a:prstDash val="sysDash"/>
        </a:ln>
      </dgm:spPr>
      <dgm:t>
        <a:bodyPr/>
        <a:lstStyle/>
        <a:p>
          <a:r>
            <a:rPr lang="nn-NO" b="1" dirty="0" smtClean="0">
              <a:latin typeface="Arial Narrow" panose="020B0606020202030204" pitchFamily="34" charset="0"/>
            </a:rPr>
            <a:t>Kystmuseet i Sogn og Fjordane </a:t>
          </a:r>
        </a:p>
        <a:p>
          <a:r>
            <a:rPr lang="nn-NO" dirty="0" smtClean="0">
              <a:latin typeface="Arial Narrow" panose="020B0606020202030204" pitchFamily="34" charset="0"/>
            </a:rPr>
            <a:t> i Florø</a:t>
          </a:r>
          <a:endParaRPr lang="nn-NO" dirty="0">
            <a:latin typeface="Arial Narrow" panose="020B0606020202030204" pitchFamily="34" charset="0"/>
          </a:endParaRPr>
        </a:p>
      </dgm:t>
    </dgm:pt>
    <dgm:pt modelId="{8727C6D3-4100-4291-B87D-FB911F5680DC}" type="parTrans" cxnId="{C93CC42F-7D1B-4A6E-966B-36AF1FF350AA}">
      <dgm:prSet/>
      <dgm:spPr/>
      <dgm:t>
        <a:bodyPr/>
        <a:lstStyle/>
        <a:p>
          <a:endParaRPr lang="nb-NO">
            <a:latin typeface="Arial Narrow" panose="020B0606020202030204" pitchFamily="34" charset="0"/>
          </a:endParaRPr>
        </a:p>
      </dgm:t>
    </dgm:pt>
    <dgm:pt modelId="{A7DB8C07-AF46-43B8-B6CD-D317BFFA305F}" type="sibTrans" cxnId="{C93CC42F-7D1B-4A6E-966B-36AF1FF350AA}">
      <dgm:prSet/>
      <dgm:spPr/>
      <dgm:t>
        <a:bodyPr/>
        <a:lstStyle/>
        <a:p>
          <a:endParaRPr lang="nb-NO">
            <a:latin typeface="Arial Narrow" panose="020B0606020202030204" pitchFamily="34" charset="0"/>
          </a:endParaRPr>
        </a:p>
      </dgm:t>
    </dgm:pt>
    <dgm:pt modelId="{4998A99A-5D24-4D91-AE1C-69B2DA11EBEB}">
      <dgm:prSet/>
      <dgm:spPr/>
      <dgm:t>
        <a:bodyPr/>
        <a:lstStyle/>
        <a:p>
          <a:endParaRPr lang="nb-NO"/>
        </a:p>
      </dgm:t>
    </dgm:pt>
    <dgm:pt modelId="{CE713D4D-74A4-45D6-BC34-D10253152B22}" type="parTrans" cxnId="{BC10A7CD-3BDA-4EE3-B431-0D0A52AD4BC5}">
      <dgm:prSet/>
      <dgm:spPr/>
      <dgm:t>
        <a:bodyPr/>
        <a:lstStyle/>
        <a:p>
          <a:endParaRPr lang="nb-NO">
            <a:latin typeface="Arial Narrow" panose="020B0606020202030204" pitchFamily="34" charset="0"/>
          </a:endParaRPr>
        </a:p>
      </dgm:t>
    </dgm:pt>
    <dgm:pt modelId="{79754225-46CF-4031-8A39-75C869EC338F}" type="sibTrans" cxnId="{BC10A7CD-3BDA-4EE3-B431-0D0A52AD4BC5}">
      <dgm:prSet/>
      <dgm:spPr/>
      <dgm:t>
        <a:bodyPr/>
        <a:lstStyle/>
        <a:p>
          <a:endParaRPr lang="nb-NO">
            <a:latin typeface="Arial Narrow" panose="020B0606020202030204" pitchFamily="34" charset="0"/>
          </a:endParaRPr>
        </a:p>
      </dgm:t>
    </dgm:pt>
    <dgm:pt modelId="{C2EB469D-E68D-4907-9FD2-F730E369739C}">
      <dgm:prSet/>
      <dgm:spPr/>
      <dgm:t>
        <a:bodyPr/>
        <a:lstStyle/>
        <a:p>
          <a:endParaRPr lang="nb-NO"/>
        </a:p>
      </dgm:t>
    </dgm:pt>
    <dgm:pt modelId="{00A63BC8-77A6-40E1-B1B0-4303CE4173D1}" type="parTrans" cxnId="{C6D7A72E-086F-42BA-9F9A-D713D9F2F969}">
      <dgm:prSet/>
      <dgm:spPr/>
      <dgm:t>
        <a:bodyPr/>
        <a:lstStyle/>
        <a:p>
          <a:endParaRPr lang="nb-NO">
            <a:latin typeface="Arial Narrow" panose="020B0606020202030204" pitchFamily="34" charset="0"/>
          </a:endParaRPr>
        </a:p>
      </dgm:t>
    </dgm:pt>
    <dgm:pt modelId="{E10D764B-5A70-4CB8-9DDF-F6BC167BBE07}" type="sibTrans" cxnId="{C6D7A72E-086F-42BA-9F9A-D713D9F2F969}">
      <dgm:prSet/>
      <dgm:spPr/>
      <dgm:t>
        <a:bodyPr/>
        <a:lstStyle/>
        <a:p>
          <a:endParaRPr lang="nb-NO">
            <a:latin typeface="Arial Narrow" panose="020B0606020202030204" pitchFamily="34" charset="0"/>
          </a:endParaRPr>
        </a:p>
      </dgm:t>
    </dgm:pt>
    <dgm:pt modelId="{942E9744-C195-467F-877D-200497A81B9F}">
      <dgm:prSet/>
      <dgm:spPr>
        <a:solidFill>
          <a:schemeClr val="accent2">
            <a:lumMod val="75000"/>
            <a:alpha val="63000"/>
          </a:schemeClr>
        </a:solidFill>
        <a:ln>
          <a:solidFill>
            <a:schemeClr val="bg1"/>
          </a:solidFill>
          <a:prstDash val="sysDash"/>
        </a:ln>
      </dgm:spPr>
      <dgm:t>
        <a:bodyPr/>
        <a:lstStyle/>
        <a:p>
          <a:r>
            <a:rPr lang="nn-NO" b="1" dirty="0" smtClean="0">
              <a:latin typeface="Arial Narrow" panose="020B0606020202030204" pitchFamily="34" charset="0"/>
            </a:rPr>
            <a:t>Sunnfjord Museum </a:t>
          </a:r>
        </a:p>
        <a:p>
          <a:r>
            <a:rPr lang="nn-NO" dirty="0" smtClean="0">
              <a:latin typeface="Arial Narrow" panose="020B0606020202030204" pitchFamily="34" charset="0"/>
            </a:rPr>
            <a:t>i </a:t>
          </a:r>
          <a:r>
            <a:rPr lang="nn-NO" dirty="0" err="1" smtClean="0">
              <a:latin typeface="Arial Narrow" panose="020B0606020202030204" pitchFamily="34" charset="0"/>
            </a:rPr>
            <a:t>Movika</a:t>
          </a:r>
          <a:endParaRPr lang="nn-NO" dirty="0" smtClean="0">
            <a:latin typeface="Arial Narrow" panose="020B0606020202030204" pitchFamily="34" charset="0"/>
          </a:endParaRPr>
        </a:p>
      </dgm:t>
    </dgm:pt>
    <dgm:pt modelId="{A69F3BE4-7DB1-4909-95EB-6B782D3B49D1}" type="sibTrans" cxnId="{25F706DC-8191-4036-BCB4-850487AD9AFF}">
      <dgm:prSet/>
      <dgm:spPr/>
      <dgm:t>
        <a:bodyPr/>
        <a:lstStyle/>
        <a:p>
          <a:endParaRPr lang="nb-NO">
            <a:latin typeface="Arial Narrow" panose="020B0606020202030204" pitchFamily="34" charset="0"/>
          </a:endParaRPr>
        </a:p>
      </dgm:t>
    </dgm:pt>
    <dgm:pt modelId="{2D2848F4-90DC-4F9B-A715-FB5A02A16233}" type="parTrans" cxnId="{25F706DC-8191-4036-BCB4-850487AD9AFF}">
      <dgm:prSet/>
      <dgm:spPr/>
      <dgm:t>
        <a:bodyPr/>
        <a:lstStyle/>
        <a:p>
          <a:endParaRPr lang="nb-NO">
            <a:latin typeface="Arial Narrow" panose="020B0606020202030204" pitchFamily="34" charset="0"/>
          </a:endParaRPr>
        </a:p>
      </dgm:t>
    </dgm:pt>
    <dgm:pt modelId="{379A55AE-9BD7-4E76-9CB9-4B7691C26550}">
      <dgm:prSet/>
      <dgm:spPr>
        <a:solidFill>
          <a:srgbClr val="008A3E">
            <a:alpha val="69804"/>
          </a:srgbClr>
        </a:solidFill>
        <a:ln>
          <a:solidFill>
            <a:schemeClr val="bg1"/>
          </a:solidFill>
          <a:prstDash val="sysDash"/>
        </a:ln>
      </dgm:spPr>
      <dgm:t>
        <a:bodyPr/>
        <a:lstStyle/>
        <a:p>
          <a:r>
            <a:rPr lang="nn-NO" b="1" dirty="0" smtClean="0">
              <a:latin typeface="Arial Narrow" panose="020B0606020202030204" pitchFamily="34" charset="0"/>
            </a:rPr>
            <a:t>Sogn og Fjordane Kunstmuseum </a:t>
          </a:r>
        </a:p>
        <a:p>
          <a:r>
            <a:rPr lang="nn-NO" dirty="0" smtClean="0">
              <a:latin typeface="Arial Narrow" panose="020B0606020202030204" pitchFamily="34" charset="0"/>
            </a:rPr>
            <a:t>i Førde</a:t>
          </a:r>
          <a:endParaRPr lang="nb-NO" dirty="0">
            <a:latin typeface="Arial Narrow" panose="020B0606020202030204" pitchFamily="34" charset="0"/>
          </a:endParaRPr>
        </a:p>
      </dgm:t>
    </dgm:pt>
    <dgm:pt modelId="{28100224-7C3F-40A7-91B7-BD8CE0FD686F}" type="sibTrans" cxnId="{9C463DAB-FC09-43AF-A676-82E5476B3291}">
      <dgm:prSet/>
      <dgm:spPr/>
      <dgm:t>
        <a:bodyPr/>
        <a:lstStyle/>
        <a:p>
          <a:endParaRPr lang="nb-NO">
            <a:latin typeface="Arial Narrow" panose="020B0606020202030204" pitchFamily="34" charset="0"/>
          </a:endParaRPr>
        </a:p>
      </dgm:t>
    </dgm:pt>
    <dgm:pt modelId="{30F8EC70-685F-4AF6-ABA4-8170B9509969}" type="parTrans" cxnId="{9C463DAB-FC09-43AF-A676-82E5476B3291}">
      <dgm:prSet/>
      <dgm:spPr/>
      <dgm:t>
        <a:bodyPr/>
        <a:lstStyle/>
        <a:p>
          <a:endParaRPr lang="nb-NO">
            <a:latin typeface="Arial Narrow" panose="020B0606020202030204" pitchFamily="34" charset="0"/>
          </a:endParaRPr>
        </a:p>
      </dgm:t>
    </dgm:pt>
    <dgm:pt modelId="{86F1C73E-09A5-4C20-A039-17ECB75F595B}">
      <dgm:prSet/>
      <dgm:spPr>
        <a:solidFill>
          <a:schemeClr val="bg1">
            <a:lumMod val="75000"/>
            <a:alpha val="77000"/>
          </a:schemeClr>
        </a:solidFill>
        <a:ln>
          <a:solidFill>
            <a:schemeClr val="bg1"/>
          </a:solidFill>
          <a:prstDash val="sysDash"/>
        </a:ln>
      </dgm:spPr>
      <dgm:t>
        <a:bodyPr/>
        <a:lstStyle/>
        <a:p>
          <a:r>
            <a:rPr lang="nn-NO" b="1" dirty="0" smtClean="0">
              <a:latin typeface="Arial Narrow" panose="020B0606020202030204" pitchFamily="34" charset="0"/>
            </a:rPr>
            <a:t>Stiftinga Norsk Kvernsteinssenter </a:t>
          </a:r>
        </a:p>
        <a:p>
          <a:r>
            <a:rPr lang="nn-NO" dirty="0" smtClean="0">
              <a:latin typeface="Arial Narrow" panose="020B0606020202030204" pitchFamily="34" charset="0"/>
            </a:rPr>
            <a:t>i Hyllestad </a:t>
          </a:r>
          <a:endParaRPr lang="nn-NO" dirty="0">
            <a:latin typeface="Arial Narrow" panose="020B0606020202030204" pitchFamily="34" charset="0"/>
          </a:endParaRPr>
        </a:p>
      </dgm:t>
    </dgm:pt>
    <dgm:pt modelId="{7BD41ABF-830A-4228-A682-59222B87BA7F}" type="parTrans" cxnId="{50AE49DE-25EC-4717-9DF6-4CA8E58E33BA}">
      <dgm:prSet/>
      <dgm:spPr/>
      <dgm:t>
        <a:bodyPr/>
        <a:lstStyle/>
        <a:p>
          <a:endParaRPr lang="nb-NO">
            <a:latin typeface="Arial Narrow" panose="020B0606020202030204" pitchFamily="34" charset="0"/>
          </a:endParaRPr>
        </a:p>
      </dgm:t>
    </dgm:pt>
    <dgm:pt modelId="{9B51565E-B055-4211-B0F8-00D9291B3AE0}" type="sibTrans" cxnId="{50AE49DE-25EC-4717-9DF6-4CA8E58E33BA}">
      <dgm:prSet/>
      <dgm:spPr/>
      <dgm:t>
        <a:bodyPr/>
        <a:lstStyle/>
        <a:p>
          <a:endParaRPr lang="nb-NO">
            <a:latin typeface="Arial Narrow" panose="020B0606020202030204" pitchFamily="34" charset="0"/>
          </a:endParaRPr>
        </a:p>
      </dgm:t>
    </dgm:pt>
    <dgm:pt modelId="{BEF4DF5A-568B-4D8A-B013-F21100F1E89E}" type="pres">
      <dgm:prSet presAssocID="{7EA1DA5A-920B-41BF-8EB6-8785A6D8F025}" presName="composite" presStyleCnt="0">
        <dgm:presLayoutVars>
          <dgm:chMax val="1"/>
          <dgm:dir/>
          <dgm:resizeHandles val="exact"/>
        </dgm:presLayoutVars>
      </dgm:prSet>
      <dgm:spPr/>
      <dgm:t>
        <a:bodyPr/>
        <a:lstStyle/>
        <a:p>
          <a:endParaRPr lang="nb-NO"/>
        </a:p>
      </dgm:t>
    </dgm:pt>
    <dgm:pt modelId="{E755925F-285C-45B1-8472-F5BC79127D2E}" type="pres">
      <dgm:prSet presAssocID="{7EA1DA5A-920B-41BF-8EB6-8785A6D8F025}" presName="radial" presStyleCnt="0">
        <dgm:presLayoutVars>
          <dgm:animLvl val="ctr"/>
        </dgm:presLayoutVars>
      </dgm:prSet>
      <dgm:spPr/>
    </dgm:pt>
    <dgm:pt modelId="{7FE4629C-ED75-4431-B118-BBAE0BF6B151}" type="pres">
      <dgm:prSet presAssocID="{A0A071A8-5D0F-483D-A2EC-17F0B5F89B84}" presName="centerShape" presStyleLbl="vennNode1" presStyleIdx="0" presStyleCnt="7" custScaleX="86322" custScaleY="86120" custLinFactNeighborX="-638" custLinFactNeighborY="-638"/>
      <dgm:spPr/>
      <dgm:t>
        <a:bodyPr/>
        <a:lstStyle/>
        <a:p>
          <a:endParaRPr lang="nb-NO"/>
        </a:p>
      </dgm:t>
    </dgm:pt>
    <dgm:pt modelId="{940E608E-914D-494A-9DB9-942AD40F8D81}" type="pres">
      <dgm:prSet presAssocID="{379A55AE-9BD7-4E76-9CB9-4B7691C26550}" presName="node" presStyleLbl="vennNode1" presStyleIdx="1" presStyleCnt="7" custScaleX="111937" custScaleY="108255" custRadScaleRad="90619" custRadScaleInc="-1011">
        <dgm:presLayoutVars>
          <dgm:bulletEnabled val="1"/>
        </dgm:presLayoutVars>
      </dgm:prSet>
      <dgm:spPr/>
      <dgm:t>
        <a:bodyPr/>
        <a:lstStyle/>
        <a:p>
          <a:endParaRPr lang="nb-NO"/>
        </a:p>
      </dgm:t>
    </dgm:pt>
    <dgm:pt modelId="{5BECC903-C69E-4A38-B640-24F5A817A549}" type="pres">
      <dgm:prSet presAssocID="{86F1C73E-09A5-4C20-A039-17ECB75F595B}" presName="node" presStyleLbl="vennNode1" presStyleIdx="2" presStyleCnt="7" custScaleX="117673" custScaleY="111902" custRadScaleRad="92868" custRadScaleInc="2595">
        <dgm:presLayoutVars>
          <dgm:bulletEnabled val="1"/>
        </dgm:presLayoutVars>
      </dgm:prSet>
      <dgm:spPr/>
      <dgm:t>
        <a:bodyPr/>
        <a:lstStyle/>
        <a:p>
          <a:endParaRPr lang="nb-NO"/>
        </a:p>
      </dgm:t>
    </dgm:pt>
    <dgm:pt modelId="{E3EA14F3-D3B2-401B-BC12-6D9039806313}" type="pres">
      <dgm:prSet presAssocID="{942E9744-C195-467F-877D-200497A81B9F}" presName="node" presStyleLbl="vennNode1" presStyleIdx="3" presStyleCnt="7" custScaleX="119659" custScaleY="117873">
        <dgm:presLayoutVars>
          <dgm:bulletEnabled val="1"/>
        </dgm:presLayoutVars>
      </dgm:prSet>
      <dgm:spPr/>
      <dgm:t>
        <a:bodyPr/>
        <a:lstStyle/>
        <a:p>
          <a:endParaRPr lang="nb-NO"/>
        </a:p>
      </dgm:t>
    </dgm:pt>
    <dgm:pt modelId="{4F1C545E-0EC0-45FE-A828-20432C99FBCA}" type="pres">
      <dgm:prSet presAssocID="{FA09CE8B-3D4E-48AE-A49B-B37C6B1845C3}" presName="node" presStyleLbl="vennNode1" presStyleIdx="4" presStyleCnt="7" custScaleX="123058" custScaleY="115679" custRadScaleRad="94716" custRadScaleInc="-2992">
        <dgm:presLayoutVars>
          <dgm:bulletEnabled val="1"/>
        </dgm:presLayoutVars>
      </dgm:prSet>
      <dgm:spPr/>
      <dgm:t>
        <a:bodyPr/>
        <a:lstStyle/>
        <a:p>
          <a:endParaRPr lang="nb-NO"/>
        </a:p>
      </dgm:t>
    </dgm:pt>
    <dgm:pt modelId="{B545079A-F2DF-42CA-B8FC-E4B3A5A20ED7}" type="pres">
      <dgm:prSet presAssocID="{9903D6EC-0473-4946-BD57-DE758EF3308A}" presName="node" presStyleLbl="vennNode1" presStyleIdx="5" presStyleCnt="7" custScaleX="119335" custScaleY="121581" custRadScaleRad="99852" custRadScaleInc="-289">
        <dgm:presLayoutVars>
          <dgm:bulletEnabled val="1"/>
        </dgm:presLayoutVars>
      </dgm:prSet>
      <dgm:spPr/>
      <dgm:t>
        <a:bodyPr/>
        <a:lstStyle/>
        <a:p>
          <a:endParaRPr lang="nb-NO"/>
        </a:p>
      </dgm:t>
    </dgm:pt>
    <dgm:pt modelId="{833EE760-0A0F-41C1-88FA-AFE6F6790BE4}" type="pres">
      <dgm:prSet presAssocID="{672A9E15-0A80-4360-A2F0-652F80F9883E}" presName="node" presStyleLbl="vennNode1" presStyleIdx="6" presStyleCnt="7" custAng="0" custScaleX="116608" custScaleY="113650" custRadScaleRad="94740" custRadScaleInc="-2198">
        <dgm:presLayoutVars>
          <dgm:bulletEnabled val="1"/>
        </dgm:presLayoutVars>
      </dgm:prSet>
      <dgm:spPr/>
      <dgm:t>
        <a:bodyPr/>
        <a:lstStyle/>
        <a:p>
          <a:endParaRPr lang="nb-NO"/>
        </a:p>
      </dgm:t>
    </dgm:pt>
  </dgm:ptLst>
  <dgm:cxnLst>
    <dgm:cxn modelId="{BC10A7CD-3BDA-4EE3-B431-0D0A52AD4BC5}" srcId="{7EA1DA5A-920B-41BF-8EB6-8785A6D8F025}" destId="{4998A99A-5D24-4D91-AE1C-69B2DA11EBEB}" srcOrd="1" destOrd="0" parTransId="{CE713D4D-74A4-45D6-BC34-D10253152B22}" sibTransId="{79754225-46CF-4031-8A39-75C869EC338F}"/>
    <dgm:cxn modelId="{9C463DAB-FC09-43AF-A676-82E5476B3291}" srcId="{A0A071A8-5D0F-483D-A2EC-17F0B5F89B84}" destId="{379A55AE-9BD7-4E76-9CB9-4B7691C26550}" srcOrd="0" destOrd="0" parTransId="{30F8EC70-685F-4AF6-ABA4-8170B9509969}" sibTransId="{28100224-7C3F-40A7-91B7-BD8CE0FD686F}"/>
    <dgm:cxn modelId="{B51FD839-CFBF-48E6-A24F-E8F48379F057}" type="presOf" srcId="{FA09CE8B-3D4E-48AE-A49B-B37C6B1845C3}" destId="{4F1C545E-0EC0-45FE-A828-20432C99FBCA}" srcOrd="0" destOrd="0" presId="urn:microsoft.com/office/officeart/2005/8/layout/radial3"/>
    <dgm:cxn modelId="{884AA877-9214-4AE4-A31D-F9D52194853A}" type="presOf" srcId="{A0A071A8-5D0F-483D-A2EC-17F0B5F89B84}" destId="{7FE4629C-ED75-4431-B118-BBAE0BF6B151}" srcOrd="0" destOrd="0" presId="urn:microsoft.com/office/officeart/2005/8/layout/radial3"/>
    <dgm:cxn modelId="{A51A90B7-9D20-4FD2-B35A-3EF723A8E668}" srcId="{A0A071A8-5D0F-483D-A2EC-17F0B5F89B84}" destId="{672A9E15-0A80-4360-A2F0-652F80F9883E}" srcOrd="5" destOrd="0" parTransId="{370F4C73-990B-48B4-BA3C-BB1AF4610441}" sibTransId="{A5E786F3-2CF9-4EEE-A008-6A3A14393D8D}"/>
    <dgm:cxn modelId="{00D723C3-9D15-4BFD-A90A-9F6B9EE77F62}" type="presOf" srcId="{7EA1DA5A-920B-41BF-8EB6-8785A6D8F025}" destId="{BEF4DF5A-568B-4D8A-B013-F21100F1E89E}" srcOrd="0" destOrd="0" presId="urn:microsoft.com/office/officeart/2005/8/layout/radial3"/>
    <dgm:cxn modelId="{41F3FFE5-D44B-484A-8114-D8499D066E77}" srcId="{A0A071A8-5D0F-483D-A2EC-17F0B5F89B84}" destId="{FA09CE8B-3D4E-48AE-A49B-B37C6B1845C3}" srcOrd="3" destOrd="0" parTransId="{97F55538-99E6-4FAA-B62B-86F8554D7C68}" sibTransId="{CFE422CE-E52D-4E43-B357-D9406EEDB161}"/>
    <dgm:cxn modelId="{50AE49DE-25EC-4717-9DF6-4CA8E58E33BA}" srcId="{A0A071A8-5D0F-483D-A2EC-17F0B5F89B84}" destId="{86F1C73E-09A5-4C20-A039-17ECB75F595B}" srcOrd="1" destOrd="0" parTransId="{7BD41ABF-830A-4228-A682-59222B87BA7F}" sibTransId="{9B51565E-B055-4211-B0F8-00D9291B3AE0}"/>
    <dgm:cxn modelId="{D51677FE-45E4-42A3-82CE-956E76CCE5AE}" type="presOf" srcId="{672A9E15-0A80-4360-A2F0-652F80F9883E}" destId="{833EE760-0A0F-41C1-88FA-AFE6F6790BE4}" srcOrd="0" destOrd="0" presId="urn:microsoft.com/office/officeart/2005/8/layout/radial3"/>
    <dgm:cxn modelId="{CA562592-AF23-4E73-AEC8-B735EA3B9E04}" type="presOf" srcId="{379A55AE-9BD7-4E76-9CB9-4B7691C26550}" destId="{940E608E-914D-494A-9DB9-942AD40F8D81}" srcOrd="0" destOrd="0" presId="urn:microsoft.com/office/officeart/2005/8/layout/radial3"/>
    <dgm:cxn modelId="{05ECA766-431A-4FE5-9385-85101D4B8EB8}" srcId="{7EA1DA5A-920B-41BF-8EB6-8785A6D8F025}" destId="{A0A071A8-5D0F-483D-A2EC-17F0B5F89B84}" srcOrd="0" destOrd="0" parTransId="{1658EF3D-F17A-4291-923C-EA1706CF429C}" sibTransId="{A24447BA-67BF-41C8-9B4D-03CC9C5161C3}"/>
    <dgm:cxn modelId="{C93CC42F-7D1B-4A6E-966B-36AF1FF350AA}" srcId="{A0A071A8-5D0F-483D-A2EC-17F0B5F89B84}" destId="{9903D6EC-0473-4946-BD57-DE758EF3308A}" srcOrd="4" destOrd="0" parTransId="{8727C6D3-4100-4291-B87D-FB911F5680DC}" sibTransId="{A7DB8C07-AF46-43B8-B6CD-D317BFFA305F}"/>
    <dgm:cxn modelId="{8B816FE1-0713-4AE3-A898-E91566B376EB}" type="presOf" srcId="{942E9744-C195-467F-877D-200497A81B9F}" destId="{E3EA14F3-D3B2-401B-BC12-6D9039806313}" srcOrd="0" destOrd="0" presId="urn:microsoft.com/office/officeart/2005/8/layout/radial3"/>
    <dgm:cxn modelId="{C6D7A72E-086F-42BA-9F9A-D713D9F2F969}" srcId="{7EA1DA5A-920B-41BF-8EB6-8785A6D8F025}" destId="{C2EB469D-E68D-4907-9FD2-F730E369739C}" srcOrd="2" destOrd="0" parTransId="{00A63BC8-77A6-40E1-B1B0-4303CE4173D1}" sibTransId="{E10D764B-5A70-4CB8-9DDF-F6BC167BBE07}"/>
    <dgm:cxn modelId="{25F706DC-8191-4036-BCB4-850487AD9AFF}" srcId="{A0A071A8-5D0F-483D-A2EC-17F0B5F89B84}" destId="{942E9744-C195-467F-877D-200497A81B9F}" srcOrd="2" destOrd="0" parTransId="{2D2848F4-90DC-4F9B-A715-FB5A02A16233}" sibTransId="{A69F3BE4-7DB1-4909-95EB-6B782D3B49D1}"/>
    <dgm:cxn modelId="{D05725A6-912F-44CF-9476-440E5D1CD742}" type="presOf" srcId="{86F1C73E-09A5-4C20-A039-17ECB75F595B}" destId="{5BECC903-C69E-4A38-B640-24F5A817A549}" srcOrd="0" destOrd="0" presId="urn:microsoft.com/office/officeart/2005/8/layout/radial3"/>
    <dgm:cxn modelId="{149C7477-3FEA-437C-A6E9-47F1AA78BA87}" type="presOf" srcId="{9903D6EC-0473-4946-BD57-DE758EF3308A}" destId="{B545079A-F2DF-42CA-B8FC-E4B3A5A20ED7}" srcOrd="0" destOrd="0" presId="urn:microsoft.com/office/officeart/2005/8/layout/radial3"/>
    <dgm:cxn modelId="{D9930325-28AB-4057-914F-E6578D5F88AE}" type="presParOf" srcId="{BEF4DF5A-568B-4D8A-B013-F21100F1E89E}" destId="{E755925F-285C-45B1-8472-F5BC79127D2E}" srcOrd="0" destOrd="0" presId="urn:microsoft.com/office/officeart/2005/8/layout/radial3"/>
    <dgm:cxn modelId="{0C059345-B790-435F-8F0E-A900D646128D}" type="presParOf" srcId="{E755925F-285C-45B1-8472-F5BC79127D2E}" destId="{7FE4629C-ED75-4431-B118-BBAE0BF6B151}" srcOrd="0" destOrd="0" presId="urn:microsoft.com/office/officeart/2005/8/layout/radial3"/>
    <dgm:cxn modelId="{709A945B-2784-4994-B646-097CD22C2AE8}" type="presParOf" srcId="{E755925F-285C-45B1-8472-F5BC79127D2E}" destId="{940E608E-914D-494A-9DB9-942AD40F8D81}" srcOrd="1" destOrd="0" presId="urn:microsoft.com/office/officeart/2005/8/layout/radial3"/>
    <dgm:cxn modelId="{BBF1A49C-48B5-4D9E-A5B8-1E924E7D6FFB}" type="presParOf" srcId="{E755925F-285C-45B1-8472-F5BC79127D2E}" destId="{5BECC903-C69E-4A38-B640-24F5A817A549}" srcOrd="2" destOrd="0" presId="urn:microsoft.com/office/officeart/2005/8/layout/radial3"/>
    <dgm:cxn modelId="{0947F3F7-E2B4-4571-8117-6F395424748E}" type="presParOf" srcId="{E755925F-285C-45B1-8472-F5BC79127D2E}" destId="{E3EA14F3-D3B2-401B-BC12-6D9039806313}" srcOrd="3" destOrd="0" presId="urn:microsoft.com/office/officeart/2005/8/layout/radial3"/>
    <dgm:cxn modelId="{336ED33A-EE6C-4F33-A945-E0687B7702B8}" type="presParOf" srcId="{E755925F-285C-45B1-8472-F5BC79127D2E}" destId="{4F1C545E-0EC0-45FE-A828-20432C99FBCA}" srcOrd="4" destOrd="0" presId="urn:microsoft.com/office/officeart/2005/8/layout/radial3"/>
    <dgm:cxn modelId="{5A781D7E-D928-4660-833A-BF03A2218F66}" type="presParOf" srcId="{E755925F-285C-45B1-8472-F5BC79127D2E}" destId="{B545079A-F2DF-42CA-B8FC-E4B3A5A20ED7}" srcOrd="5" destOrd="0" presId="urn:microsoft.com/office/officeart/2005/8/layout/radial3"/>
    <dgm:cxn modelId="{EF1964BD-2CC8-4363-A526-3813EDB437F8}" type="presParOf" srcId="{E755925F-285C-45B1-8472-F5BC79127D2E}" destId="{833EE760-0A0F-41C1-88FA-AFE6F6790BE4}" srcOrd="6" destOrd="0" presId="urn:microsoft.com/office/officeart/2005/8/layout/radial3"/>
  </dgm:cxnLst>
  <dgm:bg>
    <a:gradFill flip="none" rotWithShape="1">
      <a:gsLst>
        <a:gs pos="21000">
          <a:schemeClr val="accent1">
            <a:lumMod val="75000"/>
          </a:schemeClr>
        </a:gs>
        <a:gs pos="82000">
          <a:schemeClr val="accent1">
            <a:tint val="44500"/>
            <a:satMod val="160000"/>
          </a:schemeClr>
        </a:gs>
        <a:gs pos="100000">
          <a:schemeClr val="accent1">
            <a:tint val="23500"/>
            <a:satMod val="160000"/>
          </a:schemeClr>
        </a:gs>
      </a:gsLst>
      <a:path path="circle">
        <a:fillToRect l="50000" t="50000" r="50000" b="50000"/>
      </a:path>
      <a:tileRect/>
    </a:grad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E4629C-ED75-4431-B118-BBAE0BF6B151}">
      <dsp:nvSpPr>
        <dsp:cNvPr id="0" name=""/>
        <dsp:cNvSpPr/>
      </dsp:nvSpPr>
      <dsp:spPr>
        <a:xfrm>
          <a:off x="1292974" y="1499590"/>
          <a:ext cx="2420648" cy="2414983"/>
        </a:xfrm>
        <a:prstGeom prst="ellipse">
          <a:avLst/>
        </a:prstGeom>
        <a:solidFill>
          <a:srgbClr val="C0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ts val="0"/>
            </a:spcAft>
          </a:pPr>
          <a:r>
            <a:rPr lang="nb-NO" sz="3600" b="1" kern="1200" dirty="0" smtClean="0">
              <a:solidFill>
                <a:schemeClr val="bg1"/>
              </a:solidFill>
              <a:latin typeface="Arial Narrow" panose="020B0606020202030204" pitchFamily="34" charset="0"/>
            </a:rPr>
            <a:t>MUSEA </a:t>
          </a:r>
        </a:p>
        <a:p>
          <a:pPr lvl="0" algn="ctr" defTabSz="1600200">
            <a:lnSpc>
              <a:spcPct val="90000"/>
            </a:lnSpc>
            <a:spcBef>
              <a:spcPct val="0"/>
            </a:spcBef>
            <a:spcAft>
              <a:spcPts val="0"/>
            </a:spcAft>
          </a:pPr>
          <a:r>
            <a:rPr lang="nb-NO" sz="1600" b="1" kern="1200" dirty="0" smtClean="0">
              <a:solidFill>
                <a:schemeClr val="bg1"/>
              </a:solidFill>
              <a:latin typeface="Arial Narrow" panose="020B0606020202030204" pitchFamily="34" charset="0"/>
            </a:rPr>
            <a:t>I SOGN OG</a:t>
          </a:r>
        </a:p>
        <a:p>
          <a:pPr lvl="0" algn="ctr" defTabSz="1600200">
            <a:lnSpc>
              <a:spcPct val="90000"/>
            </a:lnSpc>
            <a:spcBef>
              <a:spcPct val="0"/>
            </a:spcBef>
            <a:spcAft>
              <a:spcPts val="0"/>
            </a:spcAft>
          </a:pPr>
          <a:r>
            <a:rPr lang="nb-NO" sz="1600" b="1" kern="1200" dirty="0" smtClean="0">
              <a:solidFill>
                <a:schemeClr val="bg1"/>
              </a:solidFill>
              <a:latin typeface="Arial Narrow" panose="020B0606020202030204" pitchFamily="34" charset="0"/>
            </a:rPr>
            <a:t>FJORDANE</a:t>
          </a:r>
          <a:endParaRPr lang="nb-NO" sz="1600" b="1" kern="1200" dirty="0">
            <a:solidFill>
              <a:schemeClr val="bg1"/>
            </a:solidFill>
            <a:latin typeface="Arial Narrow" panose="020B0606020202030204" pitchFamily="34" charset="0"/>
          </a:endParaRPr>
        </a:p>
      </dsp:txBody>
      <dsp:txXfrm>
        <a:off x="1647470" y="1853256"/>
        <a:ext cx="1711656" cy="1707651"/>
      </dsp:txXfrm>
    </dsp:sp>
    <dsp:sp modelId="{940E608E-914D-494A-9DB9-942AD40F8D81}">
      <dsp:nvSpPr>
        <dsp:cNvPr id="0" name=""/>
        <dsp:cNvSpPr/>
      </dsp:nvSpPr>
      <dsp:spPr>
        <a:xfrm>
          <a:off x="1724344" y="316683"/>
          <a:ext cx="1569472" cy="1517847"/>
        </a:xfrm>
        <a:prstGeom prst="ellipse">
          <a:avLst/>
        </a:prstGeom>
        <a:solidFill>
          <a:srgbClr val="008A3E">
            <a:alpha val="69804"/>
          </a:srgbClr>
        </a:solidFill>
        <a:ln w="15875" cap="flat" cmpd="sng"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nn-NO" sz="1200" b="1" kern="1200" dirty="0" smtClean="0">
              <a:latin typeface="Arial Narrow" panose="020B0606020202030204" pitchFamily="34" charset="0"/>
            </a:rPr>
            <a:t>Sogn og Fjordane Kunstmuseum </a:t>
          </a:r>
        </a:p>
        <a:p>
          <a:pPr lvl="0" algn="ctr" defTabSz="533400">
            <a:lnSpc>
              <a:spcPct val="90000"/>
            </a:lnSpc>
            <a:spcBef>
              <a:spcPct val="0"/>
            </a:spcBef>
            <a:spcAft>
              <a:spcPct val="35000"/>
            </a:spcAft>
          </a:pPr>
          <a:r>
            <a:rPr lang="nn-NO" sz="1200" kern="1200" dirty="0" smtClean="0">
              <a:latin typeface="Arial Narrow" panose="020B0606020202030204" pitchFamily="34" charset="0"/>
            </a:rPr>
            <a:t>i Førde</a:t>
          </a:r>
          <a:endParaRPr lang="nb-NO" sz="1200" kern="1200" dirty="0">
            <a:latin typeface="Arial Narrow" panose="020B0606020202030204" pitchFamily="34" charset="0"/>
          </a:endParaRPr>
        </a:p>
      </dsp:txBody>
      <dsp:txXfrm>
        <a:off x="1954188" y="538967"/>
        <a:ext cx="1109784" cy="1073279"/>
      </dsp:txXfrm>
    </dsp:sp>
    <dsp:sp modelId="{5BECC903-C69E-4A38-B640-24F5A817A549}">
      <dsp:nvSpPr>
        <dsp:cNvPr id="0" name=""/>
        <dsp:cNvSpPr/>
      </dsp:nvSpPr>
      <dsp:spPr>
        <a:xfrm>
          <a:off x="3192877" y="1138143"/>
          <a:ext cx="1649897" cy="1568982"/>
        </a:xfrm>
        <a:prstGeom prst="ellipse">
          <a:avLst/>
        </a:prstGeom>
        <a:solidFill>
          <a:schemeClr val="bg1">
            <a:lumMod val="75000"/>
            <a:alpha val="77000"/>
          </a:schemeClr>
        </a:solidFill>
        <a:ln w="15875" cap="flat" cmpd="sng"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nn-NO" sz="1200" b="1" kern="1200" dirty="0" smtClean="0">
              <a:latin typeface="Arial Narrow" panose="020B0606020202030204" pitchFamily="34" charset="0"/>
            </a:rPr>
            <a:t>Stiftinga Norsk Kvernsteinssenter </a:t>
          </a:r>
        </a:p>
        <a:p>
          <a:pPr lvl="0" algn="ctr" defTabSz="533400">
            <a:lnSpc>
              <a:spcPct val="90000"/>
            </a:lnSpc>
            <a:spcBef>
              <a:spcPct val="0"/>
            </a:spcBef>
            <a:spcAft>
              <a:spcPct val="35000"/>
            </a:spcAft>
          </a:pPr>
          <a:r>
            <a:rPr lang="nn-NO" sz="1200" kern="1200" dirty="0" smtClean="0">
              <a:latin typeface="Arial Narrow" panose="020B0606020202030204" pitchFamily="34" charset="0"/>
            </a:rPr>
            <a:t>i Hyllestad </a:t>
          </a:r>
          <a:endParaRPr lang="nn-NO" sz="1200" kern="1200" dirty="0">
            <a:latin typeface="Arial Narrow" panose="020B0606020202030204" pitchFamily="34" charset="0"/>
          </a:endParaRPr>
        </a:p>
      </dsp:txBody>
      <dsp:txXfrm>
        <a:off x="3434499" y="1367915"/>
        <a:ext cx="1166653" cy="1109438"/>
      </dsp:txXfrm>
    </dsp:sp>
    <dsp:sp modelId="{E3EA14F3-D3B2-401B-BC12-6D9039806313}">
      <dsp:nvSpPr>
        <dsp:cNvPr id="0" name=""/>
        <dsp:cNvSpPr/>
      </dsp:nvSpPr>
      <dsp:spPr>
        <a:xfrm>
          <a:off x="3269250" y="2817125"/>
          <a:ext cx="1677743" cy="1652701"/>
        </a:xfrm>
        <a:prstGeom prst="ellipse">
          <a:avLst/>
        </a:prstGeom>
        <a:solidFill>
          <a:schemeClr val="accent2">
            <a:lumMod val="75000"/>
            <a:alpha val="63000"/>
          </a:schemeClr>
        </a:solidFill>
        <a:ln w="15875" cap="flat" cmpd="sng"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nn-NO" sz="1200" b="1" kern="1200" dirty="0" smtClean="0">
              <a:latin typeface="Arial Narrow" panose="020B0606020202030204" pitchFamily="34" charset="0"/>
            </a:rPr>
            <a:t>Sunnfjord Museum </a:t>
          </a:r>
        </a:p>
        <a:p>
          <a:pPr lvl="0" algn="ctr" defTabSz="533400">
            <a:lnSpc>
              <a:spcPct val="90000"/>
            </a:lnSpc>
            <a:spcBef>
              <a:spcPct val="0"/>
            </a:spcBef>
            <a:spcAft>
              <a:spcPct val="35000"/>
            </a:spcAft>
          </a:pPr>
          <a:r>
            <a:rPr lang="nn-NO" sz="1200" kern="1200" dirty="0" smtClean="0">
              <a:latin typeface="Arial Narrow" panose="020B0606020202030204" pitchFamily="34" charset="0"/>
            </a:rPr>
            <a:t>i </a:t>
          </a:r>
          <a:r>
            <a:rPr lang="nn-NO" sz="1200" kern="1200" dirty="0" err="1" smtClean="0">
              <a:latin typeface="Arial Narrow" panose="020B0606020202030204" pitchFamily="34" charset="0"/>
            </a:rPr>
            <a:t>Movika</a:t>
          </a:r>
          <a:endParaRPr lang="nn-NO" sz="1200" kern="1200" dirty="0" smtClean="0">
            <a:latin typeface="Arial Narrow" panose="020B0606020202030204" pitchFamily="34" charset="0"/>
          </a:endParaRPr>
        </a:p>
      </dsp:txBody>
      <dsp:txXfrm>
        <a:off x="3514950" y="3059157"/>
        <a:ext cx="1186343" cy="1168637"/>
      </dsp:txXfrm>
    </dsp:sp>
    <dsp:sp modelId="{4F1C545E-0EC0-45FE-A828-20432C99FBCA}">
      <dsp:nvSpPr>
        <dsp:cNvPr id="0" name=""/>
        <dsp:cNvSpPr/>
      </dsp:nvSpPr>
      <dsp:spPr>
        <a:xfrm>
          <a:off x="1718086" y="3648253"/>
          <a:ext cx="1725400" cy="1621939"/>
        </a:xfrm>
        <a:prstGeom prst="ellipse">
          <a:avLst/>
        </a:prstGeom>
        <a:solidFill>
          <a:srgbClr val="AF219E">
            <a:alpha val="56000"/>
          </a:srgbClr>
        </a:solidFill>
        <a:ln w="15875" cap="flat" cmpd="sng"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nn-NO" sz="1200" b="1" kern="1200" dirty="0" smtClean="0">
              <a:latin typeface="Arial Narrow" panose="020B0606020202030204" pitchFamily="34" charset="0"/>
            </a:rPr>
            <a:t>Nordfjord Folkemuseum </a:t>
          </a:r>
        </a:p>
        <a:p>
          <a:pPr lvl="0" algn="ctr" defTabSz="533400">
            <a:lnSpc>
              <a:spcPct val="90000"/>
            </a:lnSpc>
            <a:spcBef>
              <a:spcPct val="0"/>
            </a:spcBef>
            <a:spcAft>
              <a:spcPct val="35000"/>
            </a:spcAft>
          </a:pPr>
          <a:r>
            <a:rPr lang="nn-NO" sz="1200" kern="1200" dirty="0" smtClean="0">
              <a:latin typeface="Arial Narrow" panose="020B0606020202030204" pitchFamily="34" charset="0"/>
            </a:rPr>
            <a:t>på Sandane</a:t>
          </a:r>
          <a:endParaRPr lang="nb-NO" sz="1200" kern="1200" dirty="0">
            <a:latin typeface="Arial Narrow" panose="020B0606020202030204" pitchFamily="34" charset="0"/>
          </a:endParaRPr>
        </a:p>
      </dsp:txBody>
      <dsp:txXfrm>
        <a:off x="1970765" y="3885780"/>
        <a:ext cx="1220042" cy="1146885"/>
      </dsp:txXfrm>
    </dsp:sp>
    <dsp:sp modelId="{B545079A-F2DF-42CA-B8FC-E4B3A5A20ED7}">
      <dsp:nvSpPr>
        <dsp:cNvPr id="0" name=""/>
        <dsp:cNvSpPr/>
      </dsp:nvSpPr>
      <dsp:spPr>
        <a:xfrm>
          <a:off x="0" y="2859205"/>
          <a:ext cx="1673200" cy="1704691"/>
        </a:xfrm>
        <a:prstGeom prst="ellipse">
          <a:avLst/>
        </a:prstGeom>
        <a:solidFill>
          <a:srgbClr val="0070C0">
            <a:alpha val="70000"/>
          </a:srgbClr>
        </a:solidFill>
        <a:ln w="15875" cap="flat" cmpd="sng"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nn-NO" sz="1200" b="1" kern="1200" dirty="0" smtClean="0">
              <a:latin typeface="Arial Narrow" panose="020B0606020202030204" pitchFamily="34" charset="0"/>
            </a:rPr>
            <a:t>Kystmuseet i Sogn og Fjordane </a:t>
          </a:r>
        </a:p>
        <a:p>
          <a:pPr lvl="0" algn="ctr" defTabSz="533400">
            <a:lnSpc>
              <a:spcPct val="90000"/>
            </a:lnSpc>
            <a:spcBef>
              <a:spcPct val="0"/>
            </a:spcBef>
            <a:spcAft>
              <a:spcPct val="35000"/>
            </a:spcAft>
          </a:pPr>
          <a:r>
            <a:rPr lang="nn-NO" sz="1200" kern="1200" dirty="0" smtClean="0">
              <a:latin typeface="Arial Narrow" panose="020B0606020202030204" pitchFamily="34" charset="0"/>
            </a:rPr>
            <a:t> i Florø</a:t>
          </a:r>
          <a:endParaRPr lang="nn-NO" sz="1200" kern="1200" dirty="0">
            <a:latin typeface="Arial Narrow" panose="020B0606020202030204" pitchFamily="34" charset="0"/>
          </a:endParaRPr>
        </a:p>
      </dsp:txBody>
      <dsp:txXfrm>
        <a:off x="245034" y="3108851"/>
        <a:ext cx="1183132" cy="1205399"/>
      </dsp:txXfrm>
    </dsp:sp>
    <dsp:sp modelId="{833EE760-0A0F-41C1-88FA-AFE6F6790BE4}">
      <dsp:nvSpPr>
        <dsp:cNvPr id="0" name=""/>
        <dsp:cNvSpPr/>
      </dsp:nvSpPr>
      <dsp:spPr>
        <a:xfrm>
          <a:off x="191271" y="1103288"/>
          <a:ext cx="1634965" cy="1593491"/>
        </a:xfrm>
        <a:prstGeom prst="ellipse">
          <a:avLst/>
        </a:prstGeom>
        <a:solidFill>
          <a:srgbClr val="531527">
            <a:alpha val="63000"/>
          </a:srgbClr>
        </a:solidFill>
        <a:ln w="15875" cap="flat" cmpd="dbl"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endParaRPr lang="nn-NO" sz="1200" kern="1200" dirty="0" smtClean="0">
            <a:latin typeface="Arial Narrow" panose="020B0606020202030204" pitchFamily="34" charset="0"/>
          </a:endParaRPr>
        </a:p>
        <a:p>
          <a:pPr lvl="0" algn="ctr" defTabSz="533400">
            <a:lnSpc>
              <a:spcPct val="90000"/>
            </a:lnSpc>
            <a:spcBef>
              <a:spcPct val="0"/>
            </a:spcBef>
            <a:spcAft>
              <a:spcPct val="35000"/>
            </a:spcAft>
          </a:pPr>
          <a:r>
            <a:rPr lang="nn-NO" sz="1200" b="1" kern="1200" dirty="0" smtClean="0">
              <a:latin typeface="Arial Narrow" panose="020B0606020202030204" pitchFamily="34" charset="0"/>
            </a:rPr>
            <a:t>De </a:t>
          </a:r>
          <a:r>
            <a:rPr lang="nn-NO" sz="1200" b="1" kern="1200" dirty="0" err="1" smtClean="0">
              <a:latin typeface="Arial Narrow" panose="020B0606020202030204" pitchFamily="34" charset="0"/>
            </a:rPr>
            <a:t>Heibergske</a:t>
          </a:r>
          <a:r>
            <a:rPr lang="nn-NO" sz="1200" b="1" kern="1200" dirty="0" smtClean="0">
              <a:latin typeface="Arial Narrow" panose="020B0606020202030204" pitchFamily="34" charset="0"/>
            </a:rPr>
            <a:t> </a:t>
          </a:r>
          <a:r>
            <a:rPr lang="nn-NO" sz="1200" b="1" kern="1200" dirty="0" err="1" smtClean="0">
              <a:latin typeface="Arial Narrow" panose="020B0606020202030204" pitchFamily="34" charset="0"/>
            </a:rPr>
            <a:t>Samlinger</a:t>
          </a:r>
          <a:r>
            <a:rPr lang="nn-NO" sz="1200" b="1" kern="1200" dirty="0" smtClean="0">
              <a:latin typeface="Arial Narrow" panose="020B0606020202030204" pitchFamily="34" charset="0"/>
            </a:rPr>
            <a:t> – Sogn Folkemuseum </a:t>
          </a:r>
        </a:p>
        <a:p>
          <a:pPr lvl="0" algn="ctr" defTabSz="533400">
            <a:lnSpc>
              <a:spcPct val="90000"/>
            </a:lnSpc>
            <a:spcBef>
              <a:spcPct val="0"/>
            </a:spcBef>
            <a:spcAft>
              <a:spcPct val="35000"/>
            </a:spcAft>
          </a:pPr>
          <a:r>
            <a:rPr lang="nn-NO" sz="1200" kern="1200" dirty="0" smtClean="0">
              <a:latin typeface="Arial Narrow" panose="020B0606020202030204" pitchFamily="34" charset="0"/>
            </a:rPr>
            <a:t>på Kaupanger</a:t>
          </a:r>
          <a:endParaRPr lang="nb-NO" sz="1200" kern="1200" dirty="0">
            <a:latin typeface="Arial Narrow" panose="020B0606020202030204" pitchFamily="34" charset="0"/>
          </a:endParaRPr>
        </a:p>
      </dsp:txBody>
      <dsp:txXfrm>
        <a:off x="430706" y="1336649"/>
        <a:ext cx="1156095" cy="11267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E4629C-ED75-4431-B118-BBAE0BF6B151}">
      <dsp:nvSpPr>
        <dsp:cNvPr id="0" name=""/>
        <dsp:cNvSpPr/>
      </dsp:nvSpPr>
      <dsp:spPr>
        <a:xfrm>
          <a:off x="1292974" y="1499590"/>
          <a:ext cx="2420648" cy="2414983"/>
        </a:xfrm>
        <a:prstGeom prst="ellipse">
          <a:avLst/>
        </a:prstGeom>
        <a:solidFill>
          <a:srgbClr val="C0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ts val="0"/>
            </a:spcAft>
          </a:pPr>
          <a:r>
            <a:rPr lang="nb-NO" sz="3600" b="1" kern="1200" dirty="0" smtClean="0">
              <a:solidFill>
                <a:schemeClr val="bg1"/>
              </a:solidFill>
              <a:latin typeface="Arial Narrow" panose="020B0606020202030204" pitchFamily="34" charset="0"/>
            </a:rPr>
            <a:t>MUSEA </a:t>
          </a:r>
        </a:p>
        <a:p>
          <a:pPr lvl="0" algn="ctr" defTabSz="1600200">
            <a:lnSpc>
              <a:spcPct val="90000"/>
            </a:lnSpc>
            <a:spcBef>
              <a:spcPct val="0"/>
            </a:spcBef>
            <a:spcAft>
              <a:spcPts val="0"/>
            </a:spcAft>
          </a:pPr>
          <a:r>
            <a:rPr lang="nb-NO" sz="1600" b="1" kern="1200" dirty="0" smtClean="0">
              <a:solidFill>
                <a:schemeClr val="bg1"/>
              </a:solidFill>
              <a:latin typeface="Arial Narrow" panose="020B0606020202030204" pitchFamily="34" charset="0"/>
            </a:rPr>
            <a:t>I SOGN OG</a:t>
          </a:r>
        </a:p>
        <a:p>
          <a:pPr lvl="0" algn="ctr" defTabSz="1600200">
            <a:lnSpc>
              <a:spcPct val="90000"/>
            </a:lnSpc>
            <a:spcBef>
              <a:spcPct val="0"/>
            </a:spcBef>
            <a:spcAft>
              <a:spcPts val="0"/>
            </a:spcAft>
          </a:pPr>
          <a:r>
            <a:rPr lang="nb-NO" sz="1600" b="1" kern="1200" dirty="0" smtClean="0">
              <a:solidFill>
                <a:schemeClr val="bg1"/>
              </a:solidFill>
              <a:latin typeface="Arial Narrow" panose="020B0606020202030204" pitchFamily="34" charset="0"/>
            </a:rPr>
            <a:t>FJORDANE</a:t>
          </a:r>
          <a:endParaRPr lang="nb-NO" sz="1600" b="1" kern="1200" dirty="0">
            <a:solidFill>
              <a:schemeClr val="bg1"/>
            </a:solidFill>
            <a:latin typeface="Arial Narrow" panose="020B0606020202030204" pitchFamily="34" charset="0"/>
          </a:endParaRPr>
        </a:p>
      </dsp:txBody>
      <dsp:txXfrm>
        <a:off x="1647470" y="1853256"/>
        <a:ext cx="1711656" cy="1707651"/>
      </dsp:txXfrm>
    </dsp:sp>
    <dsp:sp modelId="{940E608E-914D-494A-9DB9-942AD40F8D81}">
      <dsp:nvSpPr>
        <dsp:cNvPr id="0" name=""/>
        <dsp:cNvSpPr/>
      </dsp:nvSpPr>
      <dsp:spPr>
        <a:xfrm>
          <a:off x="1724344" y="316683"/>
          <a:ext cx="1569472" cy="1517847"/>
        </a:xfrm>
        <a:prstGeom prst="ellipse">
          <a:avLst/>
        </a:prstGeom>
        <a:solidFill>
          <a:srgbClr val="008A3E">
            <a:alpha val="69804"/>
          </a:srgbClr>
        </a:solidFill>
        <a:ln w="15875" cap="flat" cmpd="sng"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nn-NO" sz="1200" b="1" kern="1200" dirty="0" smtClean="0">
              <a:latin typeface="Arial Narrow" panose="020B0606020202030204" pitchFamily="34" charset="0"/>
            </a:rPr>
            <a:t>Sogn og Fjordane Kunstmuseum </a:t>
          </a:r>
        </a:p>
        <a:p>
          <a:pPr lvl="0" algn="ctr" defTabSz="533400">
            <a:lnSpc>
              <a:spcPct val="90000"/>
            </a:lnSpc>
            <a:spcBef>
              <a:spcPct val="0"/>
            </a:spcBef>
            <a:spcAft>
              <a:spcPct val="35000"/>
            </a:spcAft>
          </a:pPr>
          <a:r>
            <a:rPr lang="nn-NO" sz="1200" kern="1200" dirty="0" smtClean="0">
              <a:latin typeface="Arial Narrow" panose="020B0606020202030204" pitchFamily="34" charset="0"/>
            </a:rPr>
            <a:t>i Førde</a:t>
          </a:r>
          <a:endParaRPr lang="nb-NO" sz="1200" kern="1200" dirty="0">
            <a:latin typeface="Arial Narrow" panose="020B0606020202030204" pitchFamily="34" charset="0"/>
          </a:endParaRPr>
        </a:p>
      </dsp:txBody>
      <dsp:txXfrm>
        <a:off x="1954188" y="538967"/>
        <a:ext cx="1109784" cy="1073279"/>
      </dsp:txXfrm>
    </dsp:sp>
    <dsp:sp modelId="{5BECC903-C69E-4A38-B640-24F5A817A549}">
      <dsp:nvSpPr>
        <dsp:cNvPr id="0" name=""/>
        <dsp:cNvSpPr/>
      </dsp:nvSpPr>
      <dsp:spPr>
        <a:xfrm>
          <a:off x="3192877" y="1138143"/>
          <a:ext cx="1649897" cy="1568982"/>
        </a:xfrm>
        <a:prstGeom prst="ellipse">
          <a:avLst/>
        </a:prstGeom>
        <a:solidFill>
          <a:schemeClr val="bg1">
            <a:lumMod val="75000"/>
            <a:alpha val="77000"/>
          </a:schemeClr>
        </a:solidFill>
        <a:ln w="15875" cap="flat" cmpd="sng"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nn-NO" sz="1200" b="1" kern="1200" dirty="0" smtClean="0">
              <a:latin typeface="Arial Narrow" panose="020B0606020202030204" pitchFamily="34" charset="0"/>
            </a:rPr>
            <a:t>Stiftinga Norsk Kvernsteinssenter </a:t>
          </a:r>
        </a:p>
        <a:p>
          <a:pPr lvl="0" algn="ctr" defTabSz="533400">
            <a:lnSpc>
              <a:spcPct val="90000"/>
            </a:lnSpc>
            <a:spcBef>
              <a:spcPct val="0"/>
            </a:spcBef>
            <a:spcAft>
              <a:spcPct val="35000"/>
            </a:spcAft>
          </a:pPr>
          <a:r>
            <a:rPr lang="nn-NO" sz="1200" kern="1200" dirty="0" smtClean="0">
              <a:latin typeface="Arial Narrow" panose="020B0606020202030204" pitchFamily="34" charset="0"/>
            </a:rPr>
            <a:t>i Hyllestad </a:t>
          </a:r>
          <a:endParaRPr lang="nn-NO" sz="1200" kern="1200" dirty="0">
            <a:latin typeface="Arial Narrow" panose="020B0606020202030204" pitchFamily="34" charset="0"/>
          </a:endParaRPr>
        </a:p>
      </dsp:txBody>
      <dsp:txXfrm>
        <a:off x="3434499" y="1367915"/>
        <a:ext cx="1166653" cy="1109438"/>
      </dsp:txXfrm>
    </dsp:sp>
    <dsp:sp modelId="{E3EA14F3-D3B2-401B-BC12-6D9039806313}">
      <dsp:nvSpPr>
        <dsp:cNvPr id="0" name=""/>
        <dsp:cNvSpPr/>
      </dsp:nvSpPr>
      <dsp:spPr>
        <a:xfrm>
          <a:off x="3269250" y="2817125"/>
          <a:ext cx="1677743" cy="1652701"/>
        </a:xfrm>
        <a:prstGeom prst="ellipse">
          <a:avLst/>
        </a:prstGeom>
        <a:solidFill>
          <a:schemeClr val="accent2">
            <a:lumMod val="75000"/>
            <a:alpha val="63000"/>
          </a:schemeClr>
        </a:solidFill>
        <a:ln w="15875" cap="flat" cmpd="sng"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nn-NO" sz="1200" b="1" kern="1200" dirty="0" smtClean="0">
              <a:latin typeface="Arial Narrow" panose="020B0606020202030204" pitchFamily="34" charset="0"/>
            </a:rPr>
            <a:t>Sunnfjord Museum </a:t>
          </a:r>
        </a:p>
        <a:p>
          <a:pPr lvl="0" algn="ctr" defTabSz="533400">
            <a:lnSpc>
              <a:spcPct val="90000"/>
            </a:lnSpc>
            <a:spcBef>
              <a:spcPct val="0"/>
            </a:spcBef>
            <a:spcAft>
              <a:spcPct val="35000"/>
            </a:spcAft>
          </a:pPr>
          <a:r>
            <a:rPr lang="nn-NO" sz="1200" kern="1200" dirty="0" smtClean="0">
              <a:latin typeface="Arial Narrow" panose="020B0606020202030204" pitchFamily="34" charset="0"/>
            </a:rPr>
            <a:t>i </a:t>
          </a:r>
          <a:r>
            <a:rPr lang="nn-NO" sz="1200" kern="1200" dirty="0" err="1" smtClean="0">
              <a:latin typeface="Arial Narrow" panose="020B0606020202030204" pitchFamily="34" charset="0"/>
            </a:rPr>
            <a:t>Movika</a:t>
          </a:r>
          <a:endParaRPr lang="nn-NO" sz="1200" kern="1200" dirty="0" smtClean="0">
            <a:latin typeface="Arial Narrow" panose="020B0606020202030204" pitchFamily="34" charset="0"/>
          </a:endParaRPr>
        </a:p>
      </dsp:txBody>
      <dsp:txXfrm>
        <a:off x="3514950" y="3059157"/>
        <a:ext cx="1186343" cy="1168637"/>
      </dsp:txXfrm>
    </dsp:sp>
    <dsp:sp modelId="{4F1C545E-0EC0-45FE-A828-20432C99FBCA}">
      <dsp:nvSpPr>
        <dsp:cNvPr id="0" name=""/>
        <dsp:cNvSpPr/>
      </dsp:nvSpPr>
      <dsp:spPr>
        <a:xfrm>
          <a:off x="1718086" y="3648253"/>
          <a:ext cx="1725400" cy="1621939"/>
        </a:xfrm>
        <a:prstGeom prst="ellipse">
          <a:avLst/>
        </a:prstGeom>
        <a:solidFill>
          <a:srgbClr val="AF219E">
            <a:alpha val="56000"/>
          </a:srgbClr>
        </a:solidFill>
        <a:ln w="15875" cap="flat" cmpd="sng"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nn-NO" sz="1200" b="1" kern="1200" dirty="0" smtClean="0">
              <a:latin typeface="Arial Narrow" panose="020B0606020202030204" pitchFamily="34" charset="0"/>
            </a:rPr>
            <a:t>Nordfjord Folkemuseum </a:t>
          </a:r>
        </a:p>
        <a:p>
          <a:pPr lvl="0" algn="ctr" defTabSz="533400">
            <a:lnSpc>
              <a:spcPct val="90000"/>
            </a:lnSpc>
            <a:spcBef>
              <a:spcPct val="0"/>
            </a:spcBef>
            <a:spcAft>
              <a:spcPct val="35000"/>
            </a:spcAft>
          </a:pPr>
          <a:r>
            <a:rPr lang="nn-NO" sz="1200" kern="1200" dirty="0" smtClean="0">
              <a:latin typeface="Arial Narrow" panose="020B0606020202030204" pitchFamily="34" charset="0"/>
            </a:rPr>
            <a:t>på Sandane</a:t>
          </a:r>
          <a:endParaRPr lang="nb-NO" sz="1200" kern="1200" dirty="0">
            <a:latin typeface="Arial Narrow" panose="020B0606020202030204" pitchFamily="34" charset="0"/>
          </a:endParaRPr>
        </a:p>
      </dsp:txBody>
      <dsp:txXfrm>
        <a:off x="1970765" y="3885780"/>
        <a:ext cx="1220042" cy="1146885"/>
      </dsp:txXfrm>
    </dsp:sp>
    <dsp:sp modelId="{B545079A-F2DF-42CA-B8FC-E4B3A5A20ED7}">
      <dsp:nvSpPr>
        <dsp:cNvPr id="0" name=""/>
        <dsp:cNvSpPr/>
      </dsp:nvSpPr>
      <dsp:spPr>
        <a:xfrm>
          <a:off x="113585" y="2794553"/>
          <a:ext cx="1673200" cy="1704691"/>
        </a:xfrm>
        <a:prstGeom prst="ellipse">
          <a:avLst/>
        </a:prstGeom>
        <a:solidFill>
          <a:srgbClr val="0070C0">
            <a:alpha val="70000"/>
          </a:srgbClr>
        </a:solidFill>
        <a:ln w="15875" cap="flat" cmpd="sng"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nn-NO" sz="1200" b="1" kern="1200" dirty="0" smtClean="0">
              <a:latin typeface="Arial Narrow" panose="020B0606020202030204" pitchFamily="34" charset="0"/>
            </a:rPr>
            <a:t>Kystmuseet i Sogn og Fjordane </a:t>
          </a:r>
        </a:p>
        <a:p>
          <a:pPr lvl="0" algn="ctr" defTabSz="533400">
            <a:lnSpc>
              <a:spcPct val="90000"/>
            </a:lnSpc>
            <a:spcBef>
              <a:spcPct val="0"/>
            </a:spcBef>
            <a:spcAft>
              <a:spcPct val="35000"/>
            </a:spcAft>
          </a:pPr>
          <a:r>
            <a:rPr lang="nn-NO" sz="1200" kern="1200" dirty="0" smtClean="0">
              <a:latin typeface="Arial Narrow" panose="020B0606020202030204" pitchFamily="34" charset="0"/>
            </a:rPr>
            <a:t> i Florø</a:t>
          </a:r>
          <a:endParaRPr lang="nn-NO" sz="1200" kern="1200" dirty="0">
            <a:latin typeface="Arial Narrow" panose="020B0606020202030204" pitchFamily="34" charset="0"/>
          </a:endParaRPr>
        </a:p>
      </dsp:txBody>
      <dsp:txXfrm>
        <a:off x="358619" y="3044199"/>
        <a:ext cx="1183132" cy="1205399"/>
      </dsp:txXfrm>
    </dsp:sp>
    <dsp:sp modelId="{833EE760-0A0F-41C1-88FA-AFE6F6790BE4}">
      <dsp:nvSpPr>
        <dsp:cNvPr id="0" name=""/>
        <dsp:cNvSpPr/>
      </dsp:nvSpPr>
      <dsp:spPr>
        <a:xfrm>
          <a:off x="191271" y="1103288"/>
          <a:ext cx="1634965" cy="1593491"/>
        </a:xfrm>
        <a:prstGeom prst="ellipse">
          <a:avLst/>
        </a:prstGeom>
        <a:solidFill>
          <a:srgbClr val="531527">
            <a:alpha val="63000"/>
          </a:srgbClr>
        </a:solidFill>
        <a:ln w="15875" cap="flat" cmpd="dbl"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endParaRPr lang="nn-NO" sz="1200" kern="1200" dirty="0" smtClean="0">
            <a:latin typeface="Arial Narrow" panose="020B0606020202030204" pitchFamily="34" charset="0"/>
          </a:endParaRPr>
        </a:p>
        <a:p>
          <a:pPr lvl="0" algn="ctr" defTabSz="533400">
            <a:lnSpc>
              <a:spcPct val="90000"/>
            </a:lnSpc>
            <a:spcBef>
              <a:spcPct val="0"/>
            </a:spcBef>
            <a:spcAft>
              <a:spcPct val="35000"/>
            </a:spcAft>
          </a:pPr>
          <a:r>
            <a:rPr lang="nn-NO" sz="1200" b="1" kern="1200" dirty="0" smtClean="0">
              <a:latin typeface="Arial Narrow" panose="020B0606020202030204" pitchFamily="34" charset="0"/>
            </a:rPr>
            <a:t>De </a:t>
          </a:r>
          <a:r>
            <a:rPr lang="nn-NO" sz="1200" b="1" kern="1200" dirty="0" err="1" smtClean="0">
              <a:latin typeface="Arial Narrow" panose="020B0606020202030204" pitchFamily="34" charset="0"/>
            </a:rPr>
            <a:t>Heibergske</a:t>
          </a:r>
          <a:r>
            <a:rPr lang="nn-NO" sz="1200" b="1" kern="1200" dirty="0" smtClean="0">
              <a:latin typeface="Arial Narrow" panose="020B0606020202030204" pitchFamily="34" charset="0"/>
            </a:rPr>
            <a:t> </a:t>
          </a:r>
          <a:r>
            <a:rPr lang="nn-NO" sz="1200" b="1" kern="1200" dirty="0" err="1" smtClean="0">
              <a:latin typeface="Arial Narrow" panose="020B0606020202030204" pitchFamily="34" charset="0"/>
            </a:rPr>
            <a:t>Samlinger</a:t>
          </a:r>
          <a:r>
            <a:rPr lang="nn-NO" sz="1200" b="1" kern="1200" dirty="0" smtClean="0">
              <a:latin typeface="Arial Narrow" panose="020B0606020202030204" pitchFamily="34" charset="0"/>
            </a:rPr>
            <a:t> – Sogn Folkemuseum </a:t>
          </a:r>
        </a:p>
        <a:p>
          <a:pPr lvl="0" algn="ctr" defTabSz="533400">
            <a:lnSpc>
              <a:spcPct val="90000"/>
            </a:lnSpc>
            <a:spcBef>
              <a:spcPct val="0"/>
            </a:spcBef>
            <a:spcAft>
              <a:spcPct val="35000"/>
            </a:spcAft>
          </a:pPr>
          <a:r>
            <a:rPr lang="nn-NO" sz="1200" kern="1200" dirty="0" smtClean="0">
              <a:latin typeface="Arial Narrow" panose="020B0606020202030204" pitchFamily="34" charset="0"/>
            </a:rPr>
            <a:t>på Kaupanger</a:t>
          </a:r>
          <a:endParaRPr lang="nb-NO" sz="1200" kern="1200" dirty="0">
            <a:latin typeface="Arial Narrow" panose="020B0606020202030204" pitchFamily="34" charset="0"/>
          </a:endParaRPr>
        </a:p>
      </dsp:txBody>
      <dsp:txXfrm>
        <a:off x="430706" y="1336649"/>
        <a:ext cx="1156095" cy="112676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E4629C-ED75-4431-B118-BBAE0BF6B151}">
      <dsp:nvSpPr>
        <dsp:cNvPr id="0" name=""/>
        <dsp:cNvSpPr/>
      </dsp:nvSpPr>
      <dsp:spPr>
        <a:xfrm>
          <a:off x="1292974" y="1499590"/>
          <a:ext cx="2420648" cy="2414983"/>
        </a:xfrm>
        <a:prstGeom prst="ellipse">
          <a:avLst/>
        </a:prstGeom>
        <a:solidFill>
          <a:srgbClr val="C0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ts val="0"/>
            </a:spcAft>
          </a:pPr>
          <a:r>
            <a:rPr lang="nb-NO" sz="3600" b="1" kern="1200" dirty="0" smtClean="0">
              <a:solidFill>
                <a:schemeClr val="bg1"/>
              </a:solidFill>
              <a:latin typeface="Arial Narrow" panose="020B0606020202030204" pitchFamily="34" charset="0"/>
            </a:rPr>
            <a:t>MUSEA </a:t>
          </a:r>
        </a:p>
        <a:p>
          <a:pPr lvl="0" algn="ctr" defTabSz="1600200">
            <a:lnSpc>
              <a:spcPct val="90000"/>
            </a:lnSpc>
            <a:spcBef>
              <a:spcPct val="0"/>
            </a:spcBef>
            <a:spcAft>
              <a:spcPts val="0"/>
            </a:spcAft>
          </a:pPr>
          <a:r>
            <a:rPr lang="nb-NO" sz="1600" b="1" kern="1200" dirty="0" smtClean="0">
              <a:solidFill>
                <a:schemeClr val="bg1"/>
              </a:solidFill>
              <a:latin typeface="Arial Narrow" panose="020B0606020202030204" pitchFamily="34" charset="0"/>
            </a:rPr>
            <a:t>I SOGN OG</a:t>
          </a:r>
        </a:p>
        <a:p>
          <a:pPr lvl="0" algn="ctr" defTabSz="1600200">
            <a:lnSpc>
              <a:spcPct val="90000"/>
            </a:lnSpc>
            <a:spcBef>
              <a:spcPct val="0"/>
            </a:spcBef>
            <a:spcAft>
              <a:spcPts val="0"/>
            </a:spcAft>
          </a:pPr>
          <a:r>
            <a:rPr lang="nb-NO" sz="1600" b="1" kern="1200" dirty="0" smtClean="0">
              <a:solidFill>
                <a:schemeClr val="bg1"/>
              </a:solidFill>
              <a:latin typeface="Arial Narrow" panose="020B0606020202030204" pitchFamily="34" charset="0"/>
            </a:rPr>
            <a:t>FJORDANE</a:t>
          </a:r>
          <a:endParaRPr lang="nb-NO" sz="1600" b="1" kern="1200" dirty="0">
            <a:solidFill>
              <a:schemeClr val="bg1"/>
            </a:solidFill>
            <a:latin typeface="Arial Narrow" panose="020B0606020202030204" pitchFamily="34" charset="0"/>
          </a:endParaRPr>
        </a:p>
      </dsp:txBody>
      <dsp:txXfrm>
        <a:off x="1647470" y="1853256"/>
        <a:ext cx="1711656" cy="1707651"/>
      </dsp:txXfrm>
    </dsp:sp>
    <dsp:sp modelId="{940E608E-914D-494A-9DB9-942AD40F8D81}">
      <dsp:nvSpPr>
        <dsp:cNvPr id="0" name=""/>
        <dsp:cNvSpPr/>
      </dsp:nvSpPr>
      <dsp:spPr>
        <a:xfrm>
          <a:off x="1724344" y="316683"/>
          <a:ext cx="1569472" cy="1517847"/>
        </a:xfrm>
        <a:prstGeom prst="ellipse">
          <a:avLst/>
        </a:prstGeom>
        <a:solidFill>
          <a:srgbClr val="008A3E">
            <a:alpha val="69804"/>
          </a:srgbClr>
        </a:solidFill>
        <a:ln w="15875" cap="flat" cmpd="sng"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nn-NO" sz="1200" b="1" kern="1200" dirty="0" smtClean="0">
              <a:latin typeface="Arial Narrow" panose="020B0606020202030204" pitchFamily="34" charset="0"/>
            </a:rPr>
            <a:t>Sogn og Fjordane Kunstmuseum </a:t>
          </a:r>
        </a:p>
        <a:p>
          <a:pPr lvl="0" algn="ctr" defTabSz="533400">
            <a:lnSpc>
              <a:spcPct val="90000"/>
            </a:lnSpc>
            <a:spcBef>
              <a:spcPct val="0"/>
            </a:spcBef>
            <a:spcAft>
              <a:spcPct val="35000"/>
            </a:spcAft>
          </a:pPr>
          <a:r>
            <a:rPr lang="nn-NO" sz="1200" kern="1200" dirty="0" smtClean="0">
              <a:latin typeface="Arial Narrow" panose="020B0606020202030204" pitchFamily="34" charset="0"/>
            </a:rPr>
            <a:t>i Førde</a:t>
          </a:r>
          <a:endParaRPr lang="nb-NO" sz="1200" kern="1200" dirty="0">
            <a:latin typeface="Arial Narrow" panose="020B0606020202030204" pitchFamily="34" charset="0"/>
          </a:endParaRPr>
        </a:p>
      </dsp:txBody>
      <dsp:txXfrm>
        <a:off x="1954188" y="538967"/>
        <a:ext cx="1109784" cy="1073279"/>
      </dsp:txXfrm>
    </dsp:sp>
    <dsp:sp modelId="{5BECC903-C69E-4A38-B640-24F5A817A549}">
      <dsp:nvSpPr>
        <dsp:cNvPr id="0" name=""/>
        <dsp:cNvSpPr/>
      </dsp:nvSpPr>
      <dsp:spPr>
        <a:xfrm>
          <a:off x="3192877" y="1138143"/>
          <a:ext cx="1649897" cy="1568982"/>
        </a:xfrm>
        <a:prstGeom prst="ellipse">
          <a:avLst/>
        </a:prstGeom>
        <a:solidFill>
          <a:schemeClr val="bg1">
            <a:lumMod val="75000"/>
            <a:alpha val="77000"/>
          </a:schemeClr>
        </a:solidFill>
        <a:ln w="15875" cap="flat" cmpd="sng"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nn-NO" sz="1200" b="1" kern="1200" dirty="0" smtClean="0">
              <a:latin typeface="Arial Narrow" panose="020B0606020202030204" pitchFamily="34" charset="0"/>
            </a:rPr>
            <a:t>Stiftinga Norsk Kvernsteinssenter </a:t>
          </a:r>
        </a:p>
        <a:p>
          <a:pPr lvl="0" algn="ctr" defTabSz="533400">
            <a:lnSpc>
              <a:spcPct val="90000"/>
            </a:lnSpc>
            <a:spcBef>
              <a:spcPct val="0"/>
            </a:spcBef>
            <a:spcAft>
              <a:spcPct val="35000"/>
            </a:spcAft>
          </a:pPr>
          <a:r>
            <a:rPr lang="nn-NO" sz="1200" kern="1200" dirty="0" smtClean="0">
              <a:latin typeface="Arial Narrow" panose="020B0606020202030204" pitchFamily="34" charset="0"/>
            </a:rPr>
            <a:t>i Hyllestad </a:t>
          </a:r>
          <a:endParaRPr lang="nn-NO" sz="1200" kern="1200" dirty="0">
            <a:latin typeface="Arial Narrow" panose="020B0606020202030204" pitchFamily="34" charset="0"/>
          </a:endParaRPr>
        </a:p>
      </dsp:txBody>
      <dsp:txXfrm>
        <a:off x="3434499" y="1367915"/>
        <a:ext cx="1166653" cy="1109438"/>
      </dsp:txXfrm>
    </dsp:sp>
    <dsp:sp modelId="{E3EA14F3-D3B2-401B-BC12-6D9039806313}">
      <dsp:nvSpPr>
        <dsp:cNvPr id="0" name=""/>
        <dsp:cNvSpPr/>
      </dsp:nvSpPr>
      <dsp:spPr>
        <a:xfrm>
          <a:off x="3269250" y="2817125"/>
          <a:ext cx="1677743" cy="1652701"/>
        </a:xfrm>
        <a:prstGeom prst="ellipse">
          <a:avLst/>
        </a:prstGeom>
        <a:solidFill>
          <a:schemeClr val="accent2">
            <a:lumMod val="75000"/>
            <a:alpha val="63000"/>
          </a:schemeClr>
        </a:solidFill>
        <a:ln w="15875" cap="flat" cmpd="sng"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nn-NO" sz="1200" b="1" kern="1200" dirty="0" smtClean="0">
              <a:latin typeface="Arial Narrow" panose="020B0606020202030204" pitchFamily="34" charset="0"/>
            </a:rPr>
            <a:t>Sunnfjord Museum </a:t>
          </a:r>
        </a:p>
        <a:p>
          <a:pPr lvl="0" algn="ctr" defTabSz="533400">
            <a:lnSpc>
              <a:spcPct val="90000"/>
            </a:lnSpc>
            <a:spcBef>
              <a:spcPct val="0"/>
            </a:spcBef>
            <a:spcAft>
              <a:spcPct val="35000"/>
            </a:spcAft>
          </a:pPr>
          <a:r>
            <a:rPr lang="nn-NO" sz="1200" kern="1200" dirty="0" smtClean="0">
              <a:latin typeface="Arial Narrow" panose="020B0606020202030204" pitchFamily="34" charset="0"/>
            </a:rPr>
            <a:t>i </a:t>
          </a:r>
          <a:r>
            <a:rPr lang="nn-NO" sz="1200" kern="1200" dirty="0" err="1" smtClean="0">
              <a:latin typeface="Arial Narrow" panose="020B0606020202030204" pitchFamily="34" charset="0"/>
            </a:rPr>
            <a:t>Movika</a:t>
          </a:r>
          <a:endParaRPr lang="nn-NO" sz="1200" kern="1200" dirty="0" smtClean="0">
            <a:latin typeface="Arial Narrow" panose="020B0606020202030204" pitchFamily="34" charset="0"/>
          </a:endParaRPr>
        </a:p>
      </dsp:txBody>
      <dsp:txXfrm>
        <a:off x="3514950" y="3059157"/>
        <a:ext cx="1186343" cy="1168637"/>
      </dsp:txXfrm>
    </dsp:sp>
    <dsp:sp modelId="{4F1C545E-0EC0-45FE-A828-20432C99FBCA}">
      <dsp:nvSpPr>
        <dsp:cNvPr id="0" name=""/>
        <dsp:cNvSpPr/>
      </dsp:nvSpPr>
      <dsp:spPr>
        <a:xfrm>
          <a:off x="1718086" y="3648253"/>
          <a:ext cx="1725400" cy="1621939"/>
        </a:xfrm>
        <a:prstGeom prst="ellipse">
          <a:avLst/>
        </a:prstGeom>
        <a:solidFill>
          <a:srgbClr val="AF219E">
            <a:alpha val="56000"/>
          </a:srgbClr>
        </a:solidFill>
        <a:ln w="15875" cap="flat" cmpd="sng"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nn-NO" sz="1200" b="1" kern="1200" dirty="0" smtClean="0">
              <a:latin typeface="Arial Narrow" panose="020B0606020202030204" pitchFamily="34" charset="0"/>
            </a:rPr>
            <a:t>Nordfjord Folkemuseum </a:t>
          </a:r>
        </a:p>
        <a:p>
          <a:pPr lvl="0" algn="ctr" defTabSz="533400">
            <a:lnSpc>
              <a:spcPct val="90000"/>
            </a:lnSpc>
            <a:spcBef>
              <a:spcPct val="0"/>
            </a:spcBef>
            <a:spcAft>
              <a:spcPct val="35000"/>
            </a:spcAft>
          </a:pPr>
          <a:r>
            <a:rPr lang="nn-NO" sz="1200" kern="1200" dirty="0" smtClean="0">
              <a:latin typeface="Arial Narrow" panose="020B0606020202030204" pitchFamily="34" charset="0"/>
            </a:rPr>
            <a:t>på Sandane</a:t>
          </a:r>
          <a:endParaRPr lang="nb-NO" sz="1200" kern="1200" dirty="0">
            <a:latin typeface="Arial Narrow" panose="020B0606020202030204" pitchFamily="34" charset="0"/>
          </a:endParaRPr>
        </a:p>
      </dsp:txBody>
      <dsp:txXfrm>
        <a:off x="1970765" y="3885780"/>
        <a:ext cx="1220042" cy="1146885"/>
      </dsp:txXfrm>
    </dsp:sp>
    <dsp:sp modelId="{B545079A-F2DF-42CA-B8FC-E4B3A5A20ED7}">
      <dsp:nvSpPr>
        <dsp:cNvPr id="0" name=""/>
        <dsp:cNvSpPr/>
      </dsp:nvSpPr>
      <dsp:spPr>
        <a:xfrm>
          <a:off x="113585" y="2794553"/>
          <a:ext cx="1673200" cy="1704691"/>
        </a:xfrm>
        <a:prstGeom prst="ellipse">
          <a:avLst/>
        </a:prstGeom>
        <a:solidFill>
          <a:srgbClr val="0070C0">
            <a:alpha val="70000"/>
          </a:srgbClr>
        </a:solidFill>
        <a:ln w="15875" cap="flat" cmpd="sng"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nn-NO" sz="1200" b="1" kern="1200" dirty="0" smtClean="0">
              <a:latin typeface="Arial Narrow" panose="020B0606020202030204" pitchFamily="34" charset="0"/>
            </a:rPr>
            <a:t>Kystmuseet i Sogn og Fjordane </a:t>
          </a:r>
        </a:p>
        <a:p>
          <a:pPr lvl="0" algn="ctr" defTabSz="533400">
            <a:lnSpc>
              <a:spcPct val="90000"/>
            </a:lnSpc>
            <a:spcBef>
              <a:spcPct val="0"/>
            </a:spcBef>
            <a:spcAft>
              <a:spcPct val="35000"/>
            </a:spcAft>
          </a:pPr>
          <a:r>
            <a:rPr lang="nn-NO" sz="1200" kern="1200" dirty="0" smtClean="0">
              <a:latin typeface="Arial Narrow" panose="020B0606020202030204" pitchFamily="34" charset="0"/>
            </a:rPr>
            <a:t> i Florø</a:t>
          </a:r>
          <a:endParaRPr lang="nn-NO" sz="1200" kern="1200" dirty="0">
            <a:latin typeface="Arial Narrow" panose="020B0606020202030204" pitchFamily="34" charset="0"/>
          </a:endParaRPr>
        </a:p>
      </dsp:txBody>
      <dsp:txXfrm>
        <a:off x="358619" y="3044199"/>
        <a:ext cx="1183132" cy="1205399"/>
      </dsp:txXfrm>
    </dsp:sp>
    <dsp:sp modelId="{833EE760-0A0F-41C1-88FA-AFE6F6790BE4}">
      <dsp:nvSpPr>
        <dsp:cNvPr id="0" name=""/>
        <dsp:cNvSpPr/>
      </dsp:nvSpPr>
      <dsp:spPr>
        <a:xfrm>
          <a:off x="191271" y="1103288"/>
          <a:ext cx="1634965" cy="1593491"/>
        </a:xfrm>
        <a:prstGeom prst="ellipse">
          <a:avLst/>
        </a:prstGeom>
        <a:solidFill>
          <a:srgbClr val="531527">
            <a:alpha val="63000"/>
          </a:srgbClr>
        </a:solidFill>
        <a:ln w="15875" cap="flat" cmpd="dbl" algn="ctr">
          <a:solidFill>
            <a:schemeClr val="bg1"/>
          </a:solid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endParaRPr lang="nn-NO" sz="1200" kern="1200" dirty="0" smtClean="0">
            <a:latin typeface="Arial Narrow" panose="020B0606020202030204" pitchFamily="34" charset="0"/>
          </a:endParaRPr>
        </a:p>
        <a:p>
          <a:pPr lvl="0" algn="ctr" defTabSz="533400">
            <a:lnSpc>
              <a:spcPct val="90000"/>
            </a:lnSpc>
            <a:spcBef>
              <a:spcPct val="0"/>
            </a:spcBef>
            <a:spcAft>
              <a:spcPct val="35000"/>
            </a:spcAft>
          </a:pPr>
          <a:r>
            <a:rPr lang="nn-NO" sz="1200" b="1" kern="1200" dirty="0" smtClean="0">
              <a:latin typeface="Arial Narrow" panose="020B0606020202030204" pitchFamily="34" charset="0"/>
            </a:rPr>
            <a:t>De </a:t>
          </a:r>
          <a:r>
            <a:rPr lang="nn-NO" sz="1200" b="1" kern="1200" dirty="0" err="1" smtClean="0">
              <a:latin typeface="Arial Narrow" panose="020B0606020202030204" pitchFamily="34" charset="0"/>
            </a:rPr>
            <a:t>Heibergske</a:t>
          </a:r>
          <a:r>
            <a:rPr lang="nn-NO" sz="1200" b="1" kern="1200" dirty="0" smtClean="0">
              <a:latin typeface="Arial Narrow" panose="020B0606020202030204" pitchFamily="34" charset="0"/>
            </a:rPr>
            <a:t> </a:t>
          </a:r>
          <a:r>
            <a:rPr lang="nn-NO" sz="1200" b="1" kern="1200" dirty="0" err="1" smtClean="0">
              <a:latin typeface="Arial Narrow" panose="020B0606020202030204" pitchFamily="34" charset="0"/>
            </a:rPr>
            <a:t>Samlinger</a:t>
          </a:r>
          <a:r>
            <a:rPr lang="nn-NO" sz="1200" b="1" kern="1200" dirty="0" smtClean="0">
              <a:latin typeface="Arial Narrow" panose="020B0606020202030204" pitchFamily="34" charset="0"/>
            </a:rPr>
            <a:t> – Sogn Folkemuseum </a:t>
          </a:r>
        </a:p>
        <a:p>
          <a:pPr lvl="0" algn="ctr" defTabSz="533400">
            <a:lnSpc>
              <a:spcPct val="90000"/>
            </a:lnSpc>
            <a:spcBef>
              <a:spcPct val="0"/>
            </a:spcBef>
            <a:spcAft>
              <a:spcPct val="35000"/>
            </a:spcAft>
          </a:pPr>
          <a:r>
            <a:rPr lang="nn-NO" sz="1200" kern="1200" dirty="0" smtClean="0">
              <a:latin typeface="Arial Narrow" panose="020B0606020202030204" pitchFamily="34" charset="0"/>
            </a:rPr>
            <a:t>på Kaupanger</a:t>
          </a:r>
          <a:endParaRPr lang="nb-NO" sz="1200" kern="1200" dirty="0">
            <a:latin typeface="Arial Narrow" panose="020B0606020202030204" pitchFamily="34" charset="0"/>
          </a:endParaRPr>
        </a:p>
      </dsp:txBody>
      <dsp:txXfrm>
        <a:off x="430706" y="1336649"/>
        <a:ext cx="1156095" cy="1126769"/>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4655A237-9994-4322-89BD-89870538F4C1}" type="datetimeFigureOut">
              <a:rPr lang="nb-NO" smtClean="0"/>
              <a:t>07.03.2019</a:t>
            </a:fld>
            <a:endParaRPr lang="nb-NO"/>
          </a:p>
        </p:txBody>
      </p:sp>
      <p:sp>
        <p:nvSpPr>
          <p:cNvPr id="4" name="Plassholder for lysbilde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6" name="Plassholder for bunntekst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F9A5A3D5-A36A-4886-AE70-CA55030C1CE3}" type="slidenum">
              <a:rPr lang="nb-NO" smtClean="0"/>
              <a:t>‹#›</a:t>
            </a:fld>
            <a:endParaRPr lang="nb-NO"/>
          </a:p>
        </p:txBody>
      </p:sp>
    </p:spTree>
    <p:extLst>
      <p:ext uri="{BB962C8B-B14F-4D97-AF65-F5344CB8AC3E}">
        <p14:creationId xmlns:p14="http://schemas.microsoft.com/office/powerpoint/2010/main" val="69538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tellysbil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nb-NO" smtClean="0"/>
              <a:t>Klikk for å redigere tittelstil</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b-NO" smtClean="0"/>
              <a:t>Klikk for å redigere undertittelstil i malen</a:t>
            </a:r>
            <a:endParaRPr lang="en-US" dirty="0"/>
          </a:p>
        </p:txBody>
      </p:sp>
      <p:sp>
        <p:nvSpPr>
          <p:cNvPr id="4" name="Date Placeholder 3"/>
          <p:cNvSpPr>
            <a:spLocks noGrp="1"/>
          </p:cNvSpPr>
          <p:nvPr>
            <p:ph type="dt" sz="half" idx="10"/>
          </p:nvPr>
        </p:nvSpPr>
        <p:spPr/>
        <p:txBody>
          <a:bodyPr/>
          <a:lstStyle/>
          <a:p>
            <a:fld id="{5467B6EB-EB62-4688-9AC4-BDEAE3954457}" type="datetimeFigureOut">
              <a:rPr lang="nn-NO" smtClean="0"/>
              <a:t>07.03.2019</a:t>
            </a:fld>
            <a:endParaRPr lang="nn-NO"/>
          </a:p>
        </p:txBody>
      </p:sp>
      <p:sp>
        <p:nvSpPr>
          <p:cNvPr id="5" name="Footer Placeholder 4"/>
          <p:cNvSpPr>
            <a:spLocks noGrp="1"/>
          </p:cNvSpPr>
          <p:nvPr>
            <p:ph type="ftr" sz="quarter" idx="11"/>
          </p:nvPr>
        </p:nvSpPr>
        <p:spPr/>
        <p:txBody>
          <a:bodyPr/>
          <a:lstStyle/>
          <a:p>
            <a:endParaRPr lang="nn-NO"/>
          </a:p>
        </p:txBody>
      </p:sp>
      <p:sp>
        <p:nvSpPr>
          <p:cNvPr id="6" name="Slide Number Placeholder 5"/>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2196795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Loddrett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smtClean="0"/>
              <a:t>Klikk for å redigere tittelstil</a:t>
            </a:r>
            <a:endParaRPr lang="en-US"/>
          </a:p>
        </p:txBody>
      </p:sp>
      <p:sp>
        <p:nvSpPr>
          <p:cNvPr id="3" name="Vertical Text Placeholder 2"/>
          <p:cNvSpPr>
            <a:spLocks noGrp="1"/>
          </p:cNvSpPr>
          <p:nvPr>
            <p:ph type="body" orient="vert" idx="1"/>
          </p:nvPr>
        </p:nvSpPr>
        <p:spPr/>
        <p:txBody>
          <a:bodyPr vert="eaVert"/>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dirty="0"/>
          </a:p>
        </p:txBody>
      </p:sp>
      <p:sp>
        <p:nvSpPr>
          <p:cNvPr id="4" name="Date Placeholder 3"/>
          <p:cNvSpPr>
            <a:spLocks noGrp="1"/>
          </p:cNvSpPr>
          <p:nvPr>
            <p:ph type="dt" sz="half" idx="10"/>
          </p:nvPr>
        </p:nvSpPr>
        <p:spPr/>
        <p:txBody>
          <a:bodyPr/>
          <a:lstStyle/>
          <a:p>
            <a:fld id="{5467B6EB-EB62-4688-9AC4-BDEAE3954457}" type="datetimeFigureOut">
              <a:rPr lang="nn-NO" smtClean="0"/>
              <a:t>07.03.2019</a:t>
            </a:fld>
            <a:endParaRPr lang="nn-NO"/>
          </a:p>
        </p:txBody>
      </p:sp>
      <p:sp>
        <p:nvSpPr>
          <p:cNvPr id="5" name="Footer Placeholder 4"/>
          <p:cNvSpPr>
            <a:spLocks noGrp="1"/>
          </p:cNvSpPr>
          <p:nvPr>
            <p:ph type="ftr" sz="quarter" idx="11"/>
          </p:nvPr>
        </p:nvSpPr>
        <p:spPr/>
        <p:txBody>
          <a:bodyPr/>
          <a:lstStyle/>
          <a:p>
            <a:endParaRPr lang="nn-NO"/>
          </a:p>
        </p:txBody>
      </p:sp>
      <p:sp>
        <p:nvSpPr>
          <p:cNvPr id="6" name="Slide Number Placeholder 5"/>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2024762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Loddrett tittel og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nb-NO" smtClean="0"/>
              <a:t>Klikk for å redigere tittelstil</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a:p>
        </p:txBody>
      </p:sp>
      <p:sp>
        <p:nvSpPr>
          <p:cNvPr id="4" name="Date Placeholder 3"/>
          <p:cNvSpPr>
            <a:spLocks noGrp="1"/>
          </p:cNvSpPr>
          <p:nvPr>
            <p:ph type="dt" sz="half" idx="10"/>
          </p:nvPr>
        </p:nvSpPr>
        <p:spPr/>
        <p:txBody>
          <a:bodyPr/>
          <a:lstStyle/>
          <a:p>
            <a:fld id="{5467B6EB-EB62-4688-9AC4-BDEAE3954457}" type="datetimeFigureOut">
              <a:rPr lang="nn-NO" smtClean="0"/>
              <a:t>07.03.2019</a:t>
            </a:fld>
            <a:endParaRPr lang="nn-NO"/>
          </a:p>
        </p:txBody>
      </p:sp>
      <p:sp>
        <p:nvSpPr>
          <p:cNvPr id="5" name="Footer Placeholder 4"/>
          <p:cNvSpPr>
            <a:spLocks noGrp="1"/>
          </p:cNvSpPr>
          <p:nvPr>
            <p:ph type="ftr" sz="quarter" idx="11"/>
          </p:nvPr>
        </p:nvSpPr>
        <p:spPr/>
        <p:txBody>
          <a:bodyPr/>
          <a:lstStyle/>
          <a:p>
            <a:endParaRPr lang="nn-NO"/>
          </a:p>
        </p:txBody>
      </p:sp>
      <p:sp>
        <p:nvSpPr>
          <p:cNvPr id="6" name="Slide Number Placeholder 5"/>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5478772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tellysbil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nb-NO" smtClean="0"/>
              <a:t>Klikk for å redigere tittelstil</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b-NO" smtClean="0"/>
              <a:t>Klikk for å redigere undertittelstil i malen</a:t>
            </a:r>
            <a:endParaRPr lang="en-US" dirty="0"/>
          </a:p>
        </p:txBody>
      </p:sp>
      <p:sp>
        <p:nvSpPr>
          <p:cNvPr id="4" name="Date Placeholder 3"/>
          <p:cNvSpPr>
            <a:spLocks noGrp="1"/>
          </p:cNvSpPr>
          <p:nvPr>
            <p:ph type="dt" sz="half" idx="10"/>
          </p:nvPr>
        </p:nvSpPr>
        <p:spPr/>
        <p:txBody>
          <a:bodyPr/>
          <a:lstStyle/>
          <a:p>
            <a:fld id="{5467B6EB-EB62-4688-9AC4-BDEAE3954457}" type="datetimeFigureOut">
              <a:rPr lang="nn-NO" smtClean="0"/>
              <a:t>07.03.2019</a:t>
            </a:fld>
            <a:endParaRPr lang="nn-NO"/>
          </a:p>
        </p:txBody>
      </p:sp>
      <p:sp>
        <p:nvSpPr>
          <p:cNvPr id="5" name="Footer Placeholder 4"/>
          <p:cNvSpPr>
            <a:spLocks noGrp="1"/>
          </p:cNvSpPr>
          <p:nvPr>
            <p:ph type="ftr" sz="quarter" idx="11"/>
          </p:nvPr>
        </p:nvSpPr>
        <p:spPr/>
        <p:txBody>
          <a:bodyPr/>
          <a:lstStyle/>
          <a:p>
            <a:endParaRPr lang="nn-NO"/>
          </a:p>
        </p:txBody>
      </p:sp>
      <p:sp>
        <p:nvSpPr>
          <p:cNvPr id="6" name="Slide Number Placeholder 5"/>
          <p:cNvSpPr>
            <a:spLocks noGrp="1"/>
          </p:cNvSpPr>
          <p:nvPr>
            <p:ph type="sldNum" sz="quarter" idx="12"/>
          </p:nvPr>
        </p:nvSpPr>
        <p:spPr/>
        <p:txBody>
          <a:bodyPr/>
          <a:lstStyle/>
          <a:p>
            <a:fld id="{102DD5CA-9FD7-4F58-BF02-7BCAF2DEF574}" type="slidenum">
              <a:rPr lang="nn-NO" smtClean="0"/>
              <a:t>‹#›</a:t>
            </a:fld>
            <a:endParaRPr lang="nn-NO"/>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010512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tel og innho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smtClean="0"/>
              <a:t>Klikk for å redigere tittelstil</a:t>
            </a:r>
            <a:endParaRPr lang="en-US" dirty="0"/>
          </a:p>
        </p:txBody>
      </p:sp>
      <p:sp>
        <p:nvSpPr>
          <p:cNvPr id="3" name="Content Placeholder 2"/>
          <p:cNvSpPr>
            <a:spLocks noGrp="1"/>
          </p:cNvSpPr>
          <p:nvPr>
            <p:ph idx="1"/>
          </p:nvPr>
        </p:nvSpPr>
        <p:spPr/>
        <p:txBody>
          <a:bodyPr/>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dirty="0"/>
          </a:p>
        </p:txBody>
      </p:sp>
      <p:sp>
        <p:nvSpPr>
          <p:cNvPr id="4" name="Date Placeholder 3"/>
          <p:cNvSpPr>
            <a:spLocks noGrp="1"/>
          </p:cNvSpPr>
          <p:nvPr>
            <p:ph type="dt" sz="half" idx="10"/>
          </p:nvPr>
        </p:nvSpPr>
        <p:spPr/>
        <p:txBody>
          <a:bodyPr/>
          <a:lstStyle/>
          <a:p>
            <a:fld id="{5467B6EB-EB62-4688-9AC4-BDEAE3954457}" type="datetimeFigureOut">
              <a:rPr lang="nn-NO" smtClean="0"/>
              <a:t>07.03.2019</a:t>
            </a:fld>
            <a:endParaRPr lang="nn-NO"/>
          </a:p>
        </p:txBody>
      </p:sp>
      <p:sp>
        <p:nvSpPr>
          <p:cNvPr id="5" name="Footer Placeholder 4"/>
          <p:cNvSpPr>
            <a:spLocks noGrp="1"/>
          </p:cNvSpPr>
          <p:nvPr>
            <p:ph type="ftr" sz="quarter" idx="11"/>
          </p:nvPr>
        </p:nvSpPr>
        <p:spPr/>
        <p:txBody>
          <a:bodyPr/>
          <a:lstStyle/>
          <a:p>
            <a:endParaRPr lang="nn-NO"/>
          </a:p>
        </p:txBody>
      </p:sp>
      <p:sp>
        <p:nvSpPr>
          <p:cNvPr id="6" name="Slide Number Placeholder 5"/>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210676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Deloversk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nb-NO" smtClean="0"/>
              <a:t>Klikk for å redigere tittelstil</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smtClean="0"/>
              <a:t>Rediger tekststiler i malen</a:t>
            </a:r>
          </a:p>
        </p:txBody>
      </p:sp>
      <p:sp>
        <p:nvSpPr>
          <p:cNvPr id="4" name="Date Placeholder 3"/>
          <p:cNvSpPr>
            <a:spLocks noGrp="1"/>
          </p:cNvSpPr>
          <p:nvPr>
            <p:ph type="dt" sz="half" idx="10"/>
          </p:nvPr>
        </p:nvSpPr>
        <p:spPr/>
        <p:txBody>
          <a:bodyPr/>
          <a:lstStyle/>
          <a:p>
            <a:fld id="{5467B6EB-EB62-4688-9AC4-BDEAE3954457}" type="datetimeFigureOut">
              <a:rPr lang="nn-NO" smtClean="0"/>
              <a:t>07.03.2019</a:t>
            </a:fld>
            <a:endParaRPr lang="nn-NO"/>
          </a:p>
        </p:txBody>
      </p:sp>
      <p:sp>
        <p:nvSpPr>
          <p:cNvPr id="5" name="Footer Placeholder 4"/>
          <p:cNvSpPr>
            <a:spLocks noGrp="1"/>
          </p:cNvSpPr>
          <p:nvPr>
            <p:ph type="ftr" sz="quarter" idx="11"/>
          </p:nvPr>
        </p:nvSpPr>
        <p:spPr/>
        <p:txBody>
          <a:bodyPr/>
          <a:lstStyle/>
          <a:p>
            <a:endParaRPr lang="nn-NO"/>
          </a:p>
        </p:txBody>
      </p:sp>
      <p:sp>
        <p:nvSpPr>
          <p:cNvPr id="6" name="Slide Number Placeholder 5"/>
          <p:cNvSpPr>
            <a:spLocks noGrp="1"/>
          </p:cNvSpPr>
          <p:nvPr>
            <p:ph type="sldNum" sz="quarter" idx="12"/>
          </p:nvPr>
        </p:nvSpPr>
        <p:spPr/>
        <p:txBody>
          <a:bodyPr/>
          <a:lstStyle/>
          <a:p>
            <a:fld id="{102DD5CA-9FD7-4F58-BF02-7BCAF2DEF574}" type="slidenum">
              <a:rPr lang="nn-NO" smtClean="0"/>
              <a:t>‹#›</a:t>
            </a:fld>
            <a:endParaRPr lang="nn-NO"/>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78828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o innholdsdeler">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nb-NO" smtClean="0"/>
              <a:t>Klikk for å redigere tittelstil</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dirty="0"/>
          </a:p>
        </p:txBody>
      </p:sp>
      <p:sp>
        <p:nvSpPr>
          <p:cNvPr id="5" name="Date Placeholder 4"/>
          <p:cNvSpPr>
            <a:spLocks noGrp="1"/>
          </p:cNvSpPr>
          <p:nvPr>
            <p:ph type="dt" sz="half" idx="10"/>
          </p:nvPr>
        </p:nvSpPr>
        <p:spPr/>
        <p:txBody>
          <a:bodyPr/>
          <a:lstStyle/>
          <a:p>
            <a:fld id="{5467B6EB-EB62-4688-9AC4-BDEAE3954457}" type="datetimeFigureOut">
              <a:rPr lang="nn-NO" smtClean="0"/>
              <a:t>07.03.2019</a:t>
            </a:fld>
            <a:endParaRPr lang="nn-NO"/>
          </a:p>
        </p:txBody>
      </p:sp>
      <p:sp>
        <p:nvSpPr>
          <p:cNvPr id="6" name="Footer Placeholder 5"/>
          <p:cNvSpPr>
            <a:spLocks noGrp="1"/>
          </p:cNvSpPr>
          <p:nvPr>
            <p:ph type="ftr" sz="quarter" idx="11"/>
          </p:nvPr>
        </p:nvSpPr>
        <p:spPr/>
        <p:txBody>
          <a:bodyPr/>
          <a:lstStyle/>
          <a:p>
            <a:endParaRPr lang="nn-NO"/>
          </a:p>
        </p:txBody>
      </p:sp>
      <p:sp>
        <p:nvSpPr>
          <p:cNvPr id="7" name="Slide Number Placeholder 6"/>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39138487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Sammenligning">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nb-NO" smtClean="0"/>
              <a:t>Klikk for å redigere tittelstil</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Rediger tekststiler i malen</a:t>
            </a:r>
          </a:p>
        </p:txBody>
      </p:sp>
      <p:sp>
        <p:nvSpPr>
          <p:cNvPr id="4" name="Content Placeholder 3"/>
          <p:cNvSpPr>
            <a:spLocks noGrp="1"/>
          </p:cNvSpPr>
          <p:nvPr>
            <p:ph sz="half" idx="2"/>
          </p:nvPr>
        </p:nvSpPr>
        <p:spPr>
          <a:xfrm>
            <a:off x="1097280" y="2582334"/>
            <a:ext cx="4937760" cy="3378200"/>
          </a:xfrm>
        </p:spPr>
        <p:txBody>
          <a:bodyPr/>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Rediger tekststiler i malen</a:t>
            </a:r>
          </a:p>
        </p:txBody>
      </p:sp>
      <p:sp>
        <p:nvSpPr>
          <p:cNvPr id="6" name="Content Placeholder 5"/>
          <p:cNvSpPr>
            <a:spLocks noGrp="1"/>
          </p:cNvSpPr>
          <p:nvPr>
            <p:ph sz="quarter" idx="4"/>
          </p:nvPr>
        </p:nvSpPr>
        <p:spPr>
          <a:xfrm>
            <a:off x="6217920" y="2582334"/>
            <a:ext cx="4937760" cy="3378200"/>
          </a:xfrm>
        </p:spPr>
        <p:txBody>
          <a:bodyPr/>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dirty="0"/>
          </a:p>
        </p:txBody>
      </p:sp>
      <p:sp>
        <p:nvSpPr>
          <p:cNvPr id="7" name="Date Placeholder 6"/>
          <p:cNvSpPr>
            <a:spLocks noGrp="1"/>
          </p:cNvSpPr>
          <p:nvPr>
            <p:ph type="dt" sz="half" idx="10"/>
          </p:nvPr>
        </p:nvSpPr>
        <p:spPr/>
        <p:txBody>
          <a:bodyPr/>
          <a:lstStyle/>
          <a:p>
            <a:fld id="{5467B6EB-EB62-4688-9AC4-BDEAE3954457}" type="datetimeFigureOut">
              <a:rPr lang="nn-NO" smtClean="0"/>
              <a:t>07.03.2019</a:t>
            </a:fld>
            <a:endParaRPr lang="nn-NO"/>
          </a:p>
        </p:txBody>
      </p:sp>
      <p:sp>
        <p:nvSpPr>
          <p:cNvPr id="8" name="Footer Placeholder 7"/>
          <p:cNvSpPr>
            <a:spLocks noGrp="1"/>
          </p:cNvSpPr>
          <p:nvPr>
            <p:ph type="ftr" sz="quarter" idx="11"/>
          </p:nvPr>
        </p:nvSpPr>
        <p:spPr/>
        <p:txBody>
          <a:bodyPr/>
          <a:lstStyle/>
          <a:p>
            <a:endParaRPr lang="nn-NO"/>
          </a:p>
        </p:txBody>
      </p:sp>
      <p:sp>
        <p:nvSpPr>
          <p:cNvPr id="9" name="Slide Number Placeholder 8"/>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23507461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Bare tit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smtClean="0"/>
              <a:t>Klikk for å redigere tittelstil</a:t>
            </a:r>
            <a:endParaRPr lang="en-US" dirty="0"/>
          </a:p>
        </p:txBody>
      </p:sp>
      <p:sp>
        <p:nvSpPr>
          <p:cNvPr id="3" name="Date Placeholder 2"/>
          <p:cNvSpPr>
            <a:spLocks noGrp="1"/>
          </p:cNvSpPr>
          <p:nvPr>
            <p:ph type="dt" sz="half" idx="10"/>
          </p:nvPr>
        </p:nvSpPr>
        <p:spPr/>
        <p:txBody>
          <a:bodyPr/>
          <a:lstStyle/>
          <a:p>
            <a:fld id="{5467B6EB-EB62-4688-9AC4-BDEAE3954457}" type="datetimeFigureOut">
              <a:rPr lang="nn-NO" smtClean="0"/>
              <a:t>07.03.2019</a:t>
            </a:fld>
            <a:endParaRPr lang="nn-NO"/>
          </a:p>
        </p:txBody>
      </p:sp>
      <p:sp>
        <p:nvSpPr>
          <p:cNvPr id="4" name="Footer Placeholder 3"/>
          <p:cNvSpPr>
            <a:spLocks noGrp="1"/>
          </p:cNvSpPr>
          <p:nvPr>
            <p:ph type="ftr" sz="quarter" idx="11"/>
          </p:nvPr>
        </p:nvSpPr>
        <p:spPr/>
        <p:txBody>
          <a:bodyPr/>
          <a:lstStyle/>
          <a:p>
            <a:endParaRPr lang="nn-NO"/>
          </a:p>
        </p:txBody>
      </p:sp>
      <p:sp>
        <p:nvSpPr>
          <p:cNvPr id="5" name="Slide Number Placeholder 4"/>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1212531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Tomt">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467B6EB-EB62-4688-9AC4-BDEAE3954457}" type="datetimeFigureOut">
              <a:rPr lang="nn-NO" smtClean="0"/>
              <a:t>07.03.2019</a:t>
            </a:fld>
            <a:endParaRPr lang="nn-NO"/>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nn-NO"/>
          </a:p>
        </p:txBody>
      </p:sp>
      <p:sp>
        <p:nvSpPr>
          <p:cNvPr id="9" name="Slide Number Placeholder 8"/>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25328189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Innhold med teks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nb-NO" smtClean="0"/>
              <a:t>Klikk for å redigere tittelstil</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Rediger tekststiler i malen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467B6EB-EB62-4688-9AC4-BDEAE3954457}" type="datetimeFigureOut">
              <a:rPr lang="nn-NO" smtClean="0"/>
              <a:t>07.03.2019</a:t>
            </a:fld>
            <a:endParaRPr lang="nn-NO"/>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nn-NO"/>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02DD5CA-9FD7-4F58-BF02-7BCAF2DEF574}" type="slidenum">
              <a:rPr lang="nn-NO" smtClean="0"/>
              <a:t>‹#›</a:t>
            </a:fld>
            <a:endParaRPr lang="nn-NO"/>
          </a:p>
        </p:txBody>
      </p:sp>
    </p:spTree>
    <p:extLst>
      <p:ext uri="{BB962C8B-B14F-4D97-AF65-F5344CB8AC3E}">
        <p14:creationId xmlns:p14="http://schemas.microsoft.com/office/powerpoint/2010/main" val="184736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tel og innho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smtClean="0"/>
              <a:t>Klikk for å redigere tittelstil</a:t>
            </a:r>
            <a:endParaRPr lang="en-US" dirty="0"/>
          </a:p>
        </p:txBody>
      </p:sp>
      <p:sp>
        <p:nvSpPr>
          <p:cNvPr id="3" name="Content Placeholder 2"/>
          <p:cNvSpPr>
            <a:spLocks noGrp="1"/>
          </p:cNvSpPr>
          <p:nvPr>
            <p:ph idx="1"/>
          </p:nvPr>
        </p:nvSpPr>
        <p:spPr/>
        <p:txBody>
          <a:bodyPr/>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dirty="0"/>
          </a:p>
        </p:txBody>
      </p:sp>
      <p:sp>
        <p:nvSpPr>
          <p:cNvPr id="4" name="Date Placeholder 3"/>
          <p:cNvSpPr>
            <a:spLocks noGrp="1"/>
          </p:cNvSpPr>
          <p:nvPr>
            <p:ph type="dt" sz="half" idx="10"/>
          </p:nvPr>
        </p:nvSpPr>
        <p:spPr/>
        <p:txBody>
          <a:bodyPr/>
          <a:lstStyle/>
          <a:p>
            <a:fld id="{5467B6EB-EB62-4688-9AC4-BDEAE3954457}" type="datetimeFigureOut">
              <a:rPr lang="nn-NO" smtClean="0"/>
              <a:t>07.03.2019</a:t>
            </a:fld>
            <a:endParaRPr lang="nn-NO"/>
          </a:p>
        </p:txBody>
      </p:sp>
      <p:sp>
        <p:nvSpPr>
          <p:cNvPr id="5" name="Footer Placeholder 4"/>
          <p:cNvSpPr>
            <a:spLocks noGrp="1"/>
          </p:cNvSpPr>
          <p:nvPr>
            <p:ph type="ftr" sz="quarter" idx="11"/>
          </p:nvPr>
        </p:nvSpPr>
        <p:spPr/>
        <p:txBody>
          <a:bodyPr/>
          <a:lstStyle/>
          <a:p>
            <a:endParaRPr lang="nn-NO"/>
          </a:p>
        </p:txBody>
      </p:sp>
      <p:sp>
        <p:nvSpPr>
          <p:cNvPr id="6" name="Slide Number Placeholder 5"/>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21389208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Bilde med teks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nb-NO" smtClean="0"/>
              <a:t>Klikk for å redigere tittelstil</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b-NO" smtClean="0"/>
              <a:t>Klikk ikonet for å legge til et bilde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Rediger tekststiler i malen</a:t>
            </a:r>
          </a:p>
        </p:txBody>
      </p:sp>
      <p:sp>
        <p:nvSpPr>
          <p:cNvPr id="5" name="Date Placeholder 4"/>
          <p:cNvSpPr>
            <a:spLocks noGrp="1"/>
          </p:cNvSpPr>
          <p:nvPr>
            <p:ph type="dt" sz="half" idx="10"/>
          </p:nvPr>
        </p:nvSpPr>
        <p:spPr/>
        <p:txBody>
          <a:bodyPr/>
          <a:lstStyle/>
          <a:p>
            <a:fld id="{5467B6EB-EB62-4688-9AC4-BDEAE3954457}" type="datetimeFigureOut">
              <a:rPr lang="nn-NO" smtClean="0"/>
              <a:t>07.03.2019</a:t>
            </a:fld>
            <a:endParaRPr lang="nn-NO"/>
          </a:p>
        </p:txBody>
      </p:sp>
      <p:sp>
        <p:nvSpPr>
          <p:cNvPr id="6" name="Footer Placeholder 5"/>
          <p:cNvSpPr>
            <a:spLocks noGrp="1"/>
          </p:cNvSpPr>
          <p:nvPr>
            <p:ph type="ftr" sz="quarter" idx="11"/>
          </p:nvPr>
        </p:nvSpPr>
        <p:spPr/>
        <p:txBody>
          <a:bodyPr/>
          <a:lstStyle/>
          <a:p>
            <a:endParaRPr lang="nn-NO"/>
          </a:p>
        </p:txBody>
      </p:sp>
      <p:sp>
        <p:nvSpPr>
          <p:cNvPr id="7" name="Slide Number Placeholder 6"/>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23901535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Loddrett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smtClean="0"/>
              <a:t>Klikk for å redigere tittelstil</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dirty="0"/>
          </a:p>
        </p:txBody>
      </p:sp>
      <p:sp>
        <p:nvSpPr>
          <p:cNvPr id="4" name="Date Placeholder 3"/>
          <p:cNvSpPr>
            <a:spLocks noGrp="1"/>
          </p:cNvSpPr>
          <p:nvPr>
            <p:ph type="dt" sz="half" idx="10"/>
          </p:nvPr>
        </p:nvSpPr>
        <p:spPr/>
        <p:txBody>
          <a:bodyPr/>
          <a:lstStyle/>
          <a:p>
            <a:fld id="{5467B6EB-EB62-4688-9AC4-BDEAE3954457}" type="datetimeFigureOut">
              <a:rPr lang="nn-NO" smtClean="0"/>
              <a:t>07.03.2019</a:t>
            </a:fld>
            <a:endParaRPr lang="nn-NO"/>
          </a:p>
        </p:txBody>
      </p:sp>
      <p:sp>
        <p:nvSpPr>
          <p:cNvPr id="5" name="Footer Placeholder 4"/>
          <p:cNvSpPr>
            <a:spLocks noGrp="1"/>
          </p:cNvSpPr>
          <p:nvPr>
            <p:ph type="ftr" sz="quarter" idx="11"/>
          </p:nvPr>
        </p:nvSpPr>
        <p:spPr/>
        <p:txBody>
          <a:bodyPr/>
          <a:lstStyle/>
          <a:p>
            <a:endParaRPr lang="nn-NO"/>
          </a:p>
        </p:txBody>
      </p:sp>
      <p:sp>
        <p:nvSpPr>
          <p:cNvPr id="6" name="Slide Number Placeholder 5"/>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37449576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Loddrett tittel og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nb-NO" smtClean="0"/>
              <a:t>Klikk for å redigere tittelstil</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dirty="0"/>
          </a:p>
        </p:txBody>
      </p:sp>
      <p:sp>
        <p:nvSpPr>
          <p:cNvPr id="4" name="Date Placeholder 3"/>
          <p:cNvSpPr>
            <a:spLocks noGrp="1"/>
          </p:cNvSpPr>
          <p:nvPr>
            <p:ph type="dt" sz="half" idx="10"/>
          </p:nvPr>
        </p:nvSpPr>
        <p:spPr/>
        <p:txBody>
          <a:bodyPr/>
          <a:lstStyle/>
          <a:p>
            <a:fld id="{5467B6EB-EB62-4688-9AC4-BDEAE3954457}" type="datetimeFigureOut">
              <a:rPr lang="nn-NO" smtClean="0"/>
              <a:t>07.03.2019</a:t>
            </a:fld>
            <a:endParaRPr lang="nn-NO"/>
          </a:p>
        </p:txBody>
      </p:sp>
      <p:sp>
        <p:nvSpPr>
          <p:cNvPr id="5" name="Footer Placeholder 4"/>
          <p:cNvSpPr>
            <a:spLocks noGrp="1"/>
          </p:cNvSpPr>
          <p:nvPr>
            <p:ph type="ftr" sz="quarter" idx="11"/>
          </p:nvPr>
        </p:nvSpPr>
        <p:spPr/>
        <p:txBody>
          <a:bodyPr/>
          <a:lstStyle/>
          <a:p>
            <a:endParaRPr lang="nn-NO"/>
          </a:p>
        </p:txBody>
      </p:sp>
      <p:sp>
        <p:nvSpPr>
          <p:cNvPr id="6" name="Slide Number Placeholder 5"/>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2945597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Deloverskrift">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nb-NO" smtClean="0"/>
              <a:t>Klikk for å redigere tittelstil</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smtClean="0"/>
              <a:t>Rediger tekststiler i malen</a:t>
            </a:r>
          </a:p>
        </p:txBody>
      </p:sp>
      <p:sp>
        <p:nvSpPr>
          <p:cNvPr id="4" name="Date Placeholder 3"/>
          <p:cNvSpPr>
            <a:spLocks noGrp="1"/>
          </p:cNvSpPr>
          <p:nvPr>
            <p:ph type="dt" sz="half" idx="10"/>
          </p:nvPr>
        </p:nvSpPr>
        <p:spPr/>
        <p:txBody>
          <a:bodyPr/>
          <a:lstStyle/>
          <a:p>
            <a:fld id="{5467B6EB-EB62-4688-9AC4-BDEAE3954457}" type="datetimeFigureOut">
              <a:rPr lang="nn-NO" smtClean="0"/>
              <a:t>07.03.2019</a:t>
            </a:fld>
            <a:endParaRPr lang="nn-NO"/>
          </a:p>
        </p:txBody>
      </p:sp>
      <p:sp>
        <p:nvSpPr>
          <p:cNvPr id="5" name="Footer Placeholder 4"/>
          <p:cNvSpPr>
            <a:spLocks noGrp="1"/>
          </p:cNvSpPr>
          <p:nvPr>
            <p:ph type="ftr" sz="quarter" idx="11"/>
          </p:nvPr>
        </p:nvSpPr>
        <p:spPr/>
        <p:txBody>
          <a:bodyPr/>
          <a:lstStyle/>
          <a:p>
            <a:endParaRPr lang="nn-NO"/>
          </a:p>
        </p:txBody>
      </p:sp>
      <p:sp>
        <p:nvSpPr>
          <p:cNvPr id="6" name="Slide Number Placeholder 5"/>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225750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o innholdsdel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smtClean="0"/>
              <a:t>Klikk for å redigere tittelstil</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dirty="0"/>
          </a:p>
        </p:txBody>
      </p:sp>
      <p:sp>
        <p:nvSpPr>
          <p:cNvPr id="5" name="Date Placeholder 4"/>
          <p:cNvSpPr>
            <a:spLocks noGrp="1"/>
          </p:cNvSpPr>
          <p:nvPr>
            <p:ph type="dt" sz="half" idx="10"/>
          </p:nvPr>
        </p:nvSpPr>
        <p:spPr/>
        <p:txBody>
          <a:bodyPr/>
          <a:lstStyle/>
          <a:p>
            <a:fld id="{5467B6EB-EB62-4688-9AC4-BDEAE3954457}" type="datetimeFigureOut">
              <a:rPr lang="nn-NO" smtClean="0"/>
              <a:t>07.03.2019</a:t>
            </a:fld>
            <a:endParaRPr lang="nn-NO"/>
          </a:p>
        </p:txBody>
      </p:sp>
      <p:sp>
        <p:nvSpPr>
          <p:cNvPr id="6" name="Footer Placeholder 5"/>
          <p:cNvSpPr>
            <a:spLocks noGrp="1"/>
          </p:cNvSpPr>
          <p:nvPr>
            <p:ph type="ftr" sz="quarter" idx="11"/>
          </p:nvPr>
        </p:nvSpPr>
        <p:spPr/>
        <p:txBody>
          <a:bodyPr/>
          <a:lstStyle/>
          <a:p>
            <a:endParaRPr lang="nn-NO"/>
          </a:p>
        </p:txBody>
      </p:sp>
      <p:sp>
        <p:nvSpPr>
          <p:cNvPr id="7" name="Slide Number Placeholder 6"/>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427056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ammenlign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Rediger tekststiler i malen</a:t>
            </a:r>
          </a:p>
        </p:txBody>
      </p:sp>
      <p:sp>
        <p:nvSpPr>
          <p:cNvPr id="4" name="Content Placeholder 3"/>
          <p:cNvSpPr>
            <a:spLocks noGrp="1"/>
          </p:cNvSpPr>
          <p:nvPr>
            <p:ph sz="half" idx="2"/>
          </p:nvPr>
        </p:nvSpPr>
        <p:spPr>
          <a:xfrm>
            <a:off x="845127" y="2507550"/>
            <a:ext cx="5156200" cy="3680525"/>
          </a:xfrm>
        </p:spPr>
        <p:txBody>
          <a:bodyPr/>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Rediger tekststiler i malen</a:t>
            </a:r>
          </a:p>
        </p:txBody>
      </p:sp>
      <p:sp>
        <p:nvSpPr>
          <p:cNvPr id="6" name="Content Placeholder 5"/>
          <p:cNvSpPr>
            <a:spLocks noGrp="1"/>
          </p:cNvSpPr>
          <p:nvPr>
            <p:ph sz="quarter" idx="4"/>
          </p:nvPr>
        </p:nvSpPr>
        <p:spPr>
          <a:xfrm>
            <a:off x="6172200" y="2507550"/>
            <a:ext cx="5181601" cy="3680525"/>
          </a:xfrm>
        </p:spPr>
        <p:txBody>
          <a:bodyPr/>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a:p>
        </p:txBody>
      </p:sp>
      <p:sp>
        <p:nvSpPr>
          <p:cNvPr id="7" name="Date Placeholder 6"/>
          <p:cNvSpPr>
            <a:spLocks noGrp="1"/>
          </p:cNvSpPr>
          <p:nvPr>
            <p:ph type="dt" sz="half" idx="10"/>
          </p:nvPr>
        </p:nvSpPr>
        <p:spPr/>
        <p:txBody>
          <a:bodyPr/>
          <a:lstStyle/>
          <a:p>
            <a:fld id="{5467B6EB-EB62-4688-9AC4-BDEAE3954457}" type="datetimeFigureOut">
              <a:rPr lang="nn-NO" smtClean="0"/>
              <a:t>07.03.2019</a:t>
            </a:fld>
            <a:endParaRPr lang="nn-NO"/>
          </a:p>
        </p:txBody>
      </p:sp>
      <p:sp>
        <p:nvSpPr>
          <p:cNvPr id="8" name="Footer Placeholder 7"/>
          <p:cNvSpPr>
            <a:spLocks noGrp="1"/>
          </p:cNvSpPr>
          <p:nvPr>
            <p:ph type="ftr" sz="quarter" idx="11"/>
          </p:nvPr>
        </p:nvSpPr>
        <p:spPr/>
        <p:txBody>
          <a:bodyPr/>
          <a:lstStyle/>
          <a:p>
            <a:endParaRPr lang="nn-NO"/>
          </a:p>
        </p:txBody>
      </p:sp>
      <p:sp>
        <p:nvSpPr>
          <p:cNvPr id="9" name="Slide Number Placeholder 8"/>
          <p:cNvSpPr>
            <a:spLocks noGrp="1"/>
          </p:cNvSpPr>
          <p:nvPr>
            <p:ph type="sldNum" sz="quarter" idx="12"/>
          </p:nvPr>
        </p:nvSpPr>
        <p:spPr/>
        <p:txBody>
          <a:bodyPr/>
          <a:lstStyle/>
          <a:p>
            <a:fld id="{102DD5CA-9FD7-4F58-BF02-7BCAF2DEF574}" type="slidenum">
              <a:rPr lang="nn-NO" smtClean="0"/>
              <a:t>‹#›</a:t>
            </a:fld>
            <a:endParaRPr lang="nn-NO"/>
          </a:p>
        </p:txBody>
      </p:sp>
      <p:sp>
        <p:nvSpPr>
          <p:cNvPr id="10" name="Title 9"/>
          <p:cNvSpPr>
            <a:spLocks noGrp="1"/>
          </p:cNvSpPr>
          <p:nvPr>
            <p:ph type="title"/>
          </p:nvPr>
        </p:nvSpPr>
        <p:spPr/>
        <p:txBody>
          <a:bodyPr/>
          <a:lstStyle/>
          <a:p>
            <a:r>
              <a:rPr lang="nb-NO" smtClean="0"/>
              <a:t>Klikk for å redigere tittelstil</a:t>
            </a:r>
            <a:endParaRPr lang="en-US" dirty="0"/>
          </a:p>
        </p:txBody>
      </p:sp>
    </p:spTree>
    <p:extLst>
      <p:ext uri="{BB962C8B-B14F-4D97-AF65-F5344CB8AC3E}">
        <p14:creationId xmlns:p14="http://schemas.microsoft.com/office/powerpoint/2010/main" val="1335149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Bare tit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467B6EB-EB62-4688-9AC4-BDEAE3954457}" type="datetimeFigureOut">
              <a:rPr lang="nn-NO" smtClean="0"/>
              <a:t>07.03.2019</a:t>
            </a:fld>
            <a:endParaRPr lang="nn-NO"/>
          </a:p>
        </p:txBody>
      </p:sp>
      <p:sp>
        <p:nvSpPr>
          <p:cNvPr id="4" name="Footer Placeholder 3"/>
          <p:cNvSpPr>
            <a:spLocks noGrp="1"/>
          </p:cNvSpPr>
          <p:nvPr>
            <p:ph type="ftr" sz="quarter" idx="11"/>
          </p:nvPr>
        </p:nvSpPr>
        <p:spPr/>
        <p:txBody>
          <a:bodyPr/>
          <a:lstStyle/>
          <a:p>
            <a:endParaRPr lang="nn-NO"/>
          </a:p>
        </p:txBody>
      </p:sp>
      <p:sp>
        <p:nvSpPr>
          <p:cNvPr id="5" name="Slide Number Placeholder 4"/>
          <p:cNvSpPr>
            <a:spLocks noGrp="1"/>
          </p:cNvSpPr>
          <p:nvPr>
            <p:ph type="sldNum" sz="quarter" idx="12"/>
          </p:nvPr>
        </p:nvSpPr>
        <p:spPr/>
        <p:txBody>
          <a:bodyPr/>
          <a:lstStyle/>
          <a:p>
            <a:fld id="{102DD5CA-9FD7-4F58-BF02-7BCAF2DEF574}" type="slidenum">
              <a:rPr lang="nn-NO" smtClean="0"/>
              <a:t>‹#›</a:t>
            </a:fld>
            <a:endParaRPr lang="nn-NO"/>
          </a:p>
        </p:txBody>
      </p:sp>
      <p:sp>
        <p:nvSpPr>
          <p:cNvPr id="6" name="Title 5"/>
          <p:cNvSpPr>
            <a:spLocks noGrp="1"/>
          </p:cNvSpPr>
          <p:nvPr>
            <p:ph type="title"/>
          </p:nvPr>
        </p:nvSpPr>
        <p:spPr/>
        <p:txBody>
          <a:bodyPr/>
          <a:lstStyle/>
          <a:p>
            <a:r>
              <a:rPr lang="nb-NO" smtClean="0"/>
              <a:t>Klikk for å redigere tittelstil</a:t>
            </a:r>
            <a:endParaRPr lang="en-US"/>
          </a:p>
        </p:txBody>
      </p:sp>
    </p:spTree>
    <p:extLst>
      <p:ext uri="{BB962C8B-B14F-4D97-AF65-F5344CB8AC3E}">
        <p14:creationId xmlns:p14="http://schemas.microsoft.com/office/powerpoint/2010/main" val="1807630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Tom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67B6EB-EB62-4688-9AC4-BDEAE3954457}" type="datetimeFigureOut">
              <a:rPr lang="nn-NO" smtClean="0"/>
              <a:t>07.03.2019</a:t>
            </a:fld>
            <a:endParaRPr lang="nn-NO"/>
          </a:p>
        </p:txBody>
      </p:sp>
      <p:sp>
        <p:nvSpPr>
          <p:cNvPr id="3" name="Footer Placeholder 2"/>
          <p:cNvSpPr>
            <a:spLocks noGrp="1"/>
          </p:cNvSpPr>
          <p:nvPr>
            <p:ph type="ftr" sz="quarter" idx="11"/>
          </p:nvPr>
        </p:nvSpPr>
        <p:spPr/>
        <p:txBody>
          <a:bodyPr/>
          <a:lstStyle/>
          <a:p>
            <a:endParaRPr lang="nn-NO"/>
          </a:p>
        </p:txBody>
      </p:sp>
      <p:sp>
        <p:nvSpPr>
          <p:cNvPr id="4" name="Slide Number Placeholder 3"/>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2781098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nhold med tekst">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nb-NO" smtClean="0"/>
              <a:t>Klikk for å redigere tittelstil</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Rediger tekststiler i malen</a:t>
            </a:r>
          </a:p>
        </p:txBody>
      </p:sp>
      <p:sp>
        <p:nvSpPr>
          <p:cNvPr id="5" name="Date Placeholder 4"/>
          <p:cNvSpPr>
            <a:spLocks noGrp="1"/>
          </p:cNvSpPr>
          <p:nvPr>
            <p:ph type="dt" sz="half" idx="10"/>
          </p:nvPr>
        </p:nvSpPr>
        <p:spPr/>
        <p:txBody>
          <a:bodyPr/>
          <a:lstStyle/>
          <a:p>
            <a:fld id="{5467B6EB-EB62-4688-9AC4-BDEAE3954457}" type="datetimeFigureOut">
              <a:rPr lang="nn-NO" smtClean="0"/>
              <a:t>07.03.2019</a:t>
            </a:fld>
            <a:endParaRPr lang="nn-NO"/>
          </a:p>
        </p:txBody>
      </p:sp>
      <p:sp>
        <p:nvSpPr>
          <p:cNvPr id="6" name="Footer Placeholder 5"/>
          <p:cNvSpPr>
            <a:spLocks noGrp="1"/>
          </p:cNvSpPr>
          <p:nvPr>
            <p:ph type="ftr" sz="quarter" idx="11"/>
          </p:nvPr>
        </p:nvSpPr>
        <p:spPr/>
        <p:txBody>
          <a:bodyPr/>
          <a:lstStyle/>
          <a:p>
            <a:endParaRPr lang="nn-NO"/>
          </a:p>
        </p:txBody>
      </p:sp>
      <p:sp>
        <p:nvSpPr>
          <p:cNvPr id="7" name="Slide Number Placeholder 6"/>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1125614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e med tekst">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nb-NO" smtClean="0"/>
              <a:t>Klikk for å redigere tittelstil</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b-NO" smtClean="0"/>
              <a:t>Klikk ikonet for å legge til et bilde</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Rediger tekststiler i malen</a:t>
            </a:r>
          </a:p>
        </p:txBody>
      </p:sp>
      <p:sp>
        <p:nvSpPr>
          <p:cNvPr id="5" name="Date Placeholder 4"/>
          <p:cNvSpPr>
            <a:spLocks noGrp="1"/>
          </p:cNvSpPr>
          <p:nvPr>
            <p:ph type="dt" sz="half" idx="10"/>
          </p:nvPr>
        </p:nvSpPr>
        <p:spPr/>
        <p:txBody>
          <a:bodyPr/>
          <a:lstStyle/>
          <a:p>
            <a:fld id="{5467B6EB-EB62-4688-9AC4-BDEAE3954457}" type="datetimeFigureOut">
              <a:rPr lang="nn-NO" smtClean="0"/>
              <a:t>07.03.2019</a:t>
            </a:fld>
            <a:endParaRPr lang="nn-NO"/>
          </a:p>
        </p:txBody>
      </p:sp>
      <p:sp>
        <p:nvSpPr>
          <p:cNvPr id="6" name="Footer Placeholder 5"/>
          <p:cNvSpPr>
            <a:spLocks noGrp="1"/>
          </p:cNvSpPr>
          <p:nvPr>
            <p:ph type="ftr" sz="quarter" idx="11"/>
          </p:nvPr>
        </p:nvSpPr>
        <p:spPr/>
        <p:txBody>
          <a:bodyPr/>
          <a:lstStyle/>
          <a:p>
            <a:endParaRPr lang="nn-NO"/>
          </a:p>
        </p:txBody>
      </p:sp>
      <p:sp>
        <p:nvSpPr>
          <p:cNvPr id="7" name="Slide Number Placeholder 6"/>
          <p:cNvSpPr>
            <a:spLocks noGrp="1"/>
          </p:cNvSpPr>
          <p:nvPr>
            <p:ph type="sldNum" sz="quarter" idx="12"/>
          </p:nvPr>
        </p:nvSpPr>
        <p:spPr/>
        <p:txBody>
          <a:bodyPr/>
          <a:lstStyle/>
          <a:p>
            <a:fld id="{102DD5CA-9FD7-4F58-BF02-7BCAF2DEF574}" type="slidenum">
              <a:rPr lang="nn-NO" smtClean="0"/>
              <a:t>‹#›</a:t>
            </a:fld>
            <a:endParaRPr lang="nn-NO"/>
          </a:p>
        </p:txBody>
      </p:sp>
    </p:spTree>
    <p:extLst>
      <p:ext uri="{BB962C8B-B14F-4D97-AF65-F5344CB8AC3E}">
        <p14:creationId xmlns:p14="http://schemas.microsoft.com/office/powerpoint/2010/main" val="212666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75000"/>
            <a:alpha val="31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nb-NO" smtClean="0"/>
              <a:t>Klikk for å redigere tittelstil</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5467B6EB-EB62-4688-9AC4-BDEAE3954457}" type="datetimeFigureOut">
              <a:rPr lang="nn-NO" smtClean="0"/>
              <a:t>07.03.2019</a:t>
            </a:fld>
            <a:endParaRPr lang="nn-NO"/>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nn-NO"/>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102DD5CA-9FD7-4F58-BF02-7BCAF2DEF574}" type="slidenum">
              <a:rPr lang="nn-NO" smtClean="0"/>
              <a:t>‹#›</a:t>
            </a:fld>
            <a:endParaRPr lang="nn-NO"/>
          </a:p>
        </p:txBody>
      </p:sp>
    </p:spTree>
    <p:extLst>
      <p:ext uri="{BB962C8B-B14F-4D97-AF65-F5344CB8AC3E}">
        <p14:creationId xmlns:p14="http://schemas.microsoft.com/office/powerpoint/2010/main" val="154491895"/>
      </p:ext>
    </p:extLst>
  </p:cSld>
  <p:clrMap bg1="lt1" tx1="dk1" bg2="lt2" tx2="dk2" accent1="accent1" accent2="accent2" accent3="accent3" accent4="accent4" accent5="accent5" accent6="accent6" hlink="hlink" folHlink="folHlink"/>
  <p:sldLayoutIdLst>
    <p:sldLayoutId id="2147484155" r:id="rId1"/>
    <p:sldLayoutId id="2147484156" r:id="rId2"/>
    <p:sldLayoutId id="2147484157" r:id="rId3"/>
    <p:sldLayoutId id="2147484158" r:id="rId4"/>
    <p:sldLayoutId id="2147484159" r:id="rId5"/>
    <p:sldLayoutId id="2147484160" r:id="rId6"/>
    <p:sldLayoutId id="2147484161" r:id="rId7"/>
    <p:sldLayoutId id="2147484162" r:id="rId8"/>
    <p:sldLayoutId id="2147484163" r:id="rId9"/>
    <p:sldLayoutId id="2147484164" r:id="rId10"/>
    <p:sldLayoutId id="214748416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lumMod val="75000"/>
            <a:alpha val="31000"/>
          </a:schemeClr>
        </a:soli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nb-NO" smtClean="0"/>
              <a:t>Klikk for å redigere tittelstil</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nb-NO" smtClean="0"/>
              <a:t>Rediger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467B6EB-EB62-4688-9AC4-BDEAE3954457}" type="datetimeFigureOut">
              <a:rPr lang="nn-NO" smtClean="0"/>
              <a:t>07.03.2019</a:t>
            </a:fld>
            <a:endParaRPr lang="nn-NO"/>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nn-NO"/>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102DD5CA-9FD7-4F58-BF02-7BCAF2DEF574}" type="slidenum">
              <a:rPr lang="nn-NO" smtClean="0"/>
              <a:t>‹#›</a:t>
            </a:fld>
            <a:endParaRPr lang="nn-NO"/>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8882025"/>
      </p:ext>
    </p:extLst>
  </p:cSld>
  <p:clrMap bg1="lt1" tx1="dk1" bg2="lt2" tx2="dk2" accent1="accent1" accent2="accent2" accent3="accent3" accent4="accent4" accent5="accent5" accent6="accent6" hlink="hlink" folHlink="folHlink"/>
  <p:sldLayoutIdLst>
    <p:sldLayoutId id="2147484278" r:id="rId1"/>
    <p:sldLayoutId id="2147484279" r:id="rId2"/>
    <p:sldLayoutId id="2147484280" r:id="rId3"/>
    <p:sldLayoutId id="2147484281" r:id="rId4"/>
    <p:sldLayoutId id="2147484282" r:id="rId5"/>
    <p:sldLayoutId id="2147484283" r:id="rId6"/>
    <p:sldLayoutId id="2147484284" r:id="rId7"/>
    <p:sldLayoutId id="2147484285" r:id="rId8"/>
    <p:sldLayoutId id="2147484286" r:id="rId9"/>
    <p:sldLayoutId id="2147484287" r:id="rId10"/>
    <p:sldLayoutId id="2147484288"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1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www.oslomuseum.no/mote-med-minner" TargetMode="Externa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png"/><Relationship Id="rId1" Type="http://schemas.openxmlformats.org/officeDocument/2006/relationships/slideLayout" Target="../slideLayouts/slideLayout1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jp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jpg"/><Relationship Id="rId1" Type="http://schemas.openxmlformats.org/officeDocument/2006/relationships/slideLayout" Target="../slideLayouts/slideLayout13.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jpg"/><Relationship Id="rId9" Type="http://schemas.openxmlformats.org/officeDocument/2006/relationships/image" Target="../media/image12.png"/><Relationship Id="rId14"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Bilde 11"/>
          <p:cNvPicPr>
            <a:picLocks noChangeAspect="1"/>
          </p:cNvPicPr>
          <p:nvPr/>
        </p:nvPicPr>
        <p:blipFill rotWithShape="1">
          <a:blip r:embed="rId2" cstate="print">
            <a:extLst>
              <a:ext uri="{28A0092B-C50C-407E-A947-70E740481C1C}">
                <a14:useLocalDpi xmlns:a14="http://schemas.microsoft.com/office/drawing/2010/main" val="0"/>
              </a:ext>
            </a:extLst>
          </a:blip>
          <a:srcRect l="48310" t="7406"/>
          <a:stretch/>
        </p:blipFill>
        <p:spPr>
          <a:xfrm>
            <a:off x="555269" y="248382"/>
            <a:ext cx="6115794" cy="6162439"/>
          </a:xfrm>
          <a:prstGeom prst="rect">
            <a:avLst/>
          </a:prstGeom>
          <a:ln>
            <a:noFill/>
          </a:ln>
          <a:effectLst/>
        </p:spPr>
      </p:pic>
      <p:sp>
        <p:nvSpPr>
          <p:cNvPr id="2" name="Tittel 1"/>
          <p:cNvSpPr>
            <a:spLocks noGrp="1"/>
          </p:cNvSpPr>
          <p:nvPr>
            <p:ph type="ctrTitle"/>
          </p:nvPr>
        </p:nvSpPr>
        <p:spPr>
          <a:xfrm flipV="1">
            <a:off x="7237141" y="1856509"/>
            <a:ext cx="4539723" cy="45719"/>
          </a:xfrm>
        </p:spPr>
        <p:txBody>
          <a:bodyPr>
            <a:normAutofit fontScale="90000"/>
          </a:bodyPr>
          <a:lstStyle/>
          <a:p>
            <a:pPr algn="ctr"/>
            <a:endParaRPr lang="nn-NO" sz="4000" b="1" dirty="0">
              <a:effectLst>
                <a:outerShdw blurRad="38100" dist="38100" dir="2700000" algn="tl">
                  <a:srgbClr val="000000">
                    <a:alpha val="43137"/>
                  </a:srgbClr>
                </a:outerShdw>
              </a:effectLst>
            </a:endParaRPr>
          </a:p>
        </p:txBody>
      </p:sp>
      <p:sp>
        <p:nvSpPr>
          <p:cNvPr id="3" name="Undertittel 2"/>
          <p:cNvSpPr>
            <a:spLocks noGrp="1"/>
          </p:cNvSpPr>
          <p:nvPr>
            <p:ph type="subTitle" idx="1"/>
          </p:nvPr>
        </p:nvSpPr>
        <p:spPr>
          <a:xfrm>
            <a:off x="7455506" y="3122064"/>
            <a:ext cx="4102990" cy="1627194"/>
          </a:xfrm>
        </p:spPr>
        <p:txBody>
          <a:bodyPr>
            <a:normAutofit/>
          </a:bodyPr>
          <a:lstStyle/>
          <a:p>
            <a:pPr algn="ctr"/>
            <a:r>
              <a:rPr lang="nb-NO" sz="4800" b="1" cap="none" dirty="0" smtClean="0">
                <a:solidFill>
                  <a:schemeClr val="accent1">
                    <a:lumMod val="50000"/>
                  </a:schemeClr>
                </a:solidFill>
                <a:effectLst>
                  <a:outerShdw blurRad="38100" dist="38100" dir="2700000" algn="tl">
                    <a:srgbClr val="000000">
                      <a:alpha val="43137"/>
                    </a:srgbClr>
                  </a:outerShdw>
                </a:effectLst>
              </a:rPr>
              <a:t>møte </a:t>
            </a:r>
            <a:r>
              <a:rPr lang="nb-NO" sz="4800" b="1" cap="none" dirty="0">
                <a:solidFill>
                  <a:schemeClr val="accent1">
                    <a:lumMod val="50000"/>
                  </a:schemeClr>
                </a:solidFill>
                <a:effectLst>
                  <a:outerShdw blurRad="38100" dist="38100" dir="2700000" algn="tl">
                    <a:srgbClr val="000000">
                      <a:alpha val="43137"/>
                    </a:srgbClr>
                  </a:outerShdw>
                </a:effectLst>
              </a:rPr>
              <a:t>med minner</a:t>
            </a:r>
            <a:endParaRPr lang="nn-NO" sz="4800" cap="none" dirty="0">
              <a:solidFill>
                <a:schemeClr val="accent1">
                  <a:lumMod val="50000"/>
                </a:schemeClr>
              </a:solidFill>
              <a:effectLst>
                <a:outerShdw blurRad="38100" dist="38100" dir="2700000" algn="tl">
                  <a:srgbClr val="000000">
                    <a:alpha val="43137"/>
                  </a:srgbClr>
                </a:outerShdw>
              </a:effectLst>
            </a:endParaRPr>
          </a:p>
          <a:p>
            <a:pPr algn="ctr"/>
            <a:endParaRPr lang="nb-NO" u="sng" dirty="0"/>
          </a:p>
          <a:p>
            <a:endParaRPr lang="nb-NO" dirty="0" smtClean="0"/>
          </a:p>
          <a:p>
            <a:endParaRPr lang="nn-NO" dirty="0"/>
          </a:p>
        </p:txBody>
      </p:sp>
      <p:pic>
        <p:nvPicPr>
          <p:cNvPr id="4" name="Bild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16844" y="749990"/>
            <a:ext cx="1980315" cy="604909"/>
          </a:xfrm>
          <a:prstGeom prst="rect">
            <a:avLst/>
          </a:prstGeom>
        </p:spPr>
      </p:pic>
      <p:pic>
        <p:nvPicPr>
          <p:cNvPr id="5" name="Bilde 4" descr="Logo musea"/>
          <p:cNvPicPr/>
          <p:nvPr/>
        </p:nvPicPr>
        <p:blipFill>
          <a:blip r:embed="rId4">
            <a:extLst>
              <a:ext uri="{28A0092B-C50C-407E-A947-70E740481C1C}">
                <a14:useLocalDpi xmlns:a14="http://schemas.microsoft.com/office/drawing/2010/main" val="0"/>
              </a:ext>
            </a:extLst>
          </a:blip>
          <a:srcRect/>
          <a:stretch>
            <a:fillRect/>
          </a:stretch>
        </p:blipFill>
        <p:spPr bwMode="auto">
          <a:xfrm>
            <a:off x="7791523" y="5999299"/>
            <a:ext cx="3268091" cy="480383"/>
          </a:xfrm>
          <a:prstGeom prst="rect">
            <a:avLst/>
          </a:prstGeom>
          <a:noFill/>
          <a:ln>
            <a:noFill/>
          </a:ln>
        </p:spPr>
      </p:pic>
    </p:spTree>
    <p:extLst>
      <p:ext uri="{BB962C8B-B14F-4D97-AF65-F5344CB8AC3E}">
        <p14:creationId xmlns:p14="http://schemas.microsoft.com/office/powerpoint/2010/main" val="33663501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Bilde 2" descr="Logo musea"/>
          <p:cNvPicPr/>
          <p:nvPr/>
        </p:nvPicPr>
        <p:blipFill>
          <a:blip r:embed="rId2">
            <a:extLst>
              <a:ext uri="{28A0092B-C50C-407E-A947-70E740481C1C}">
                <a14:useLocalDpi xmlns:a14="http://schemas.microsoft.com/office/drawing/2010/main" val="0"/>
              </a:ext>
            </a:extLst>
          </a:blip>
          <a:srcRect/>
          <a:stretch>
            <a:fillRect/>
          </a:stretch>
        </p:blipFill>
        <p:spPr bwMode="auto">
          <a:xfrm>
            <a:off x="1037255" y="794520"/>
            <a:ext cx="4837233" cy="667713"/>
          </a:xfrm>
          <a:prstGeom prst="rect">
            <a:avLst/>
          </a:prstGeom>
          <a:noFill/>
          <a:ln>
            <a:noFill/>
          </a:ln>
        </p:spPr>
      </p:pic>
      <p:sp>
        <p:nvSpPr>
          <p:cNvPr id="4" name="Rektangel 3"/>
          <p:cNvSpPr/>
          <p:nvPr/>
        </p:nvSpPr>
        <p:spPr>
          <a:xfrm>
            <a:off x="1037255" y="1803080"/>
            <a:ext cx="2689606" cy="523220"/>
          </a:xfrm>
          <a:prstGeom prst="rect">
            <a:avLst/>
          </a:prstGeom>
        </p:spPr>
        <p:txBody>
          <a:bodyPr wrap="square">
            <a:spAutoFit/>
          </a:bodyPr>
          <a:lstStyle/>
          <a:p>
            <a:pPr algn="r"/>
            <a:r>
              <a:rPr lang="nb-NO" sz="2800" dirty="0" err="1">
                <a:effectLst>
                  <a:outerShdw blurRad="38100" dist="38100" dir="2700000" algn="tl">
                    <a:srgbClr val="000000">
                      <a:alpha val="43137"/>
                    </a:srgbClr>
                  </a:outerShdw>
                </a:effectLst>
              </a:rPr>
              <a:t>E</a:t>
            </a:r>
            <a:r>
              <a:rPr lang="nb-NO" sz="2800" dirty="0" err="1" smtClean="0">
                <a:effectLst>
                  <a:outerShdw blurRad="38100" dist="38100" dir="2700000" algn="tl">
                    <a:srgbClr val="000000">
                      <a:alpha val="43137"/>
                    </a:srgbClr>
                  </a:outerShdw>
                </a:effectLst>
              </a:rPr>
              <a:t>in</a:t>
            </a:r>
            <a:r>
              <a:rPr lang="nb-NO" sz="2800" dirty="0" smtClean="0">
                <a:effectLst>
                  <a:outerShdw blurRad="38100" dist="38100" dir="2700000" algn="tl">
                    <a:srgbClr val="000000">
                      <a:alpha val="43137"/>
                    </a:srgbClr>
                  </a:outerShdw>
                </a:effectLst>
              </a:rPr>
              <a:t> </a:t>
            </a:r>
            <a:r>
              <a:rPr lang="nb-NO" sz="2800" dirty="0">
                <a:effectLst>
                  <a:outerShdw blurRad="38100" dist="38100" dir="2700000" algn="tl">
                    <a:srgbClr val="000000">
                      <a:alpha val="43137"/>
                    </a:srgbClr>
                  </a:outerShdw>
                </a:effectLst>
              </a:rPr>
              <a:t>felles visjon</a:t>
            </a:r>
            <a:r>
              <a:rPr lang="nb-NO" sz="2800" dirty="0" smtClean="0">
                <a:effectLst>
                  <a:outerShdw blurRad="38100" dist="38100" dir="2700000" algn="tl">
                    <a:srgbClr val="000000">
                      <a:alpha val="43137"/>
                    </a:srgbClr>
                  </a:outerShdw>
                </a:effectLst>
              </a:rPr>
              <a:t>:</a:t>
            </a:r>
            <a:endParaRPr lang="nn-NO" sz="3200" dirty="0">
              <a:solidFill>
                <a:schemeClr val="bg2">
                  <a:lumMod val="50000"/>
                </a:schemeClr>
              </a:solidFill>
            </a:endParaRPr>
          </a:p>
        </p:txBody>
      </p:sp>
    </p:spTree>
    <p:extLst>
      <p:ext uri="{BB962C8B-B14F-4D97-AF65-F5344CB8AC3E}">
        <p14:creationId xmlns:p14="http://schemas.microsoft.com/office/powerpoint/2010/main" val="3110898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Bilde 2" descr="Logo musea"/>
          <p:cNvPicPr/>
          <p:nvPr/>
        </p:nvPicPr>
        <p:blipFill>
          <a:blip r:embed="rId2">
            <a:extLst>
              <a:ext uri="{28A0092B-C50C-407E-A947-70E740481C1C}">
                <a14:useLocalDpi xmlns:a14="http://schemas.microsoft.com/office/drawing/2010/main" val="0"/>
              </a:ext>
            </a:extLst>
          </a:blip>
          <a:srcRect/>
          <a:stretch>
            <a:fillRect/>
          </a:stretch>
        </p:blipFill>
        <p:spPr bwMode="auto">
          <a:xfrm>
            <a:off x="1037255" y="794520"/>
            <a:ext cx="4837233" cy="667713"/>
          </a:xfrm>
          <a:prstGeom prst="rect">
            <a:avLst/>
          </a:prstGeom>
          <a:noFill/>
          <a:ln>
            <a:noFill/>
          </a:ln>
        </p:spPr>
      </p:pic>
      <p:sp>
        <p:nvSpPr>
          <p:cNvPr id="4" name="Rektangel 3"/>
          <p:cNvSpPr/>
          <p:nvPr/>
        </p:nvSpPr>
        <p:spPr>
          <a:xfrm>
            <a:off x="212650" y="1978571"/>
            <a:ext cx="10281683" cy="584775"/>
          </a:xfrm>
          <a:prstGeom prst="rect">
            <a:avLst/>
          </a:prstGeom>
        </p:spPr>
        <p:txBody>
          <a:bodyPr wrap="square">
            <a:spAutoFit/>
          </a:bodyPr>
          <a:lstStyle/>
          <a:p>
            <a:pPr algn="r"/>
            <a:r>
              <a:rPr lang="nb-NO" sz="2800" dirty="0" err="1">
                <a:effectLst>
                  <a:outerShdw blurRad="38100" dist="38100" dir="2700000" algn="tl">
                    <a:srgbClr val="000000">
                      <a:alpha val="43137"/>
                    </a:srgbClr>
                  </a:outerShdw>
                </a:effectLst>
              </a:rPr>
              <a:t>E</a:t>
            </a:r>
            <a:r>
              <a:rPr lang="nb-NO" sz="2800" dirty="0" err="1" smtClean="0">
                <a:effectLst>
                  <a:outerShdw blurRad="38100" dist="38100" dir="2700000" algn="tl">
                    <a:srgbClr val="000000">
                      <a:alpha val="43137"/>
                    </a:srgbClr>
                  </a:outerShdw>
                </a:effectLst>
              </a:rPr>
              <a:t>in</a:t>
            </a:r>
            <a:r>
              <a:rPr lang="nb-NO" sz="2800" dirty="0" smtClean="0">
                <a:effectLst>
                  <a:outerShdw blurRad="38100" dist="38100" dir="2700000" algn="tl">
                    <a:srgbClr val="000000">
                      <a:alpha val="43137"/>
                    </a:srgbClr>
                  </a:outerShdw>
                </a:effectLst>
              </a:rPr>
              <a:t> </a:t>
            </a:r>
            <a:r>
              <a:rPr lang="nb-NO" sz="2800" dirty="0">
                <a:effectLst>
                  <a:outerShdw blurRad="38100" dist="38100" dir="2700000" algn="tl">
                    <a:srgbClr val="000000">
                      <a:alpha val="43137"/>
                    </a:srgbClr>
                  </a:outerShdw>
                </a:effectLst>
              </a:rPr>
              <a:t>felles visjon</a:t>
            </a:r>
            <a:r>
              <a:rPr lang="nb-NO" sz="2800" dirty="0" smtClean="0">
                <a:effectLst>
                  <a:outerShdw blurRad="38100" dist="38100" dir="2700000" algn="tl">
                    <a:srgbClr val="000000">
                      <a:alpha val="43137"/>
                    </a:srgbClr>
                  </a:outerShdw>
                </a:effectLst>
              </a:rPr>
              <a:t>:    </a:t>
            </a:r>
            <a:r>
              <a:rPr lang="nb-NO" sz="3200" dirty="0" smtClean="0">
                <a:solidFill>
                  <a:schemeClr val="bg2">
                    <a:lumMod val="50000"/>
                  </a:schemeClr>
                </a:solidFill>
                <a:effectLst>
                  <a:outerShdw blurRad="38100" dist="38100" dir="2700000" algn="tl">
                    <a:srgbClr val="000000">
                      <a:alpha val="43137"/>
                    </a:srgbClr>
                  </a:outerShdw>
                </a:effectLst>
              </a:rPr>
              <a:t>«</a:t>
            </a:r>
            <a:r>
              <a:rPr lang="nb-NO" sz="3200" dirty="0">
                <a:solidFill>
                  <a:schemeClr val="bg2">
                    <a:lumMod val="50000"/>
                  </a:schemeClr>
                </a:solidFill>
                <a:effectLst>
                  <a:outerShdw blurRad="38100" dist="38100" dir="2700000" algn="tl">
                    <a:srgbClr val="000000">
                      <a:alpha val="43137"/>
                    </a:srgbClr>
                  </a:outerShdw>
                </a:effectLst>
              </a:rPr>
              <a:t>Innsikt i fortid -  utsyn til framtid»</a:t>
            </a:r>
            <a:endParaRPr lang="nn-NO" sz="3200" dirty="0">
              <a:solidFill>
                <a:schemeClr val="bg2">
                  <a:lumMod val="50000"/>
                </a:schemeClr>
              </a:solidFill>
            </a:endParaRPr>
          </a:p>
        </p:txBody>
      </p:sp>
    </p:spTree>
    <p:extLst>
      <p:ext uri="{BB962C8B-B14F-4D97-AF65-F5344CB8AC3E}">
        <p14:creationId xmlns:p14="http://schemas.microsoft.com/office/powerpoint/2010/main" val="27506914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ktangel 1"/>
          <p:cNvSpPr/>
          <p:nvPr/>
        </p:nvSpPr>
        <p:spPr>
          <a:xfrm>
            <a:off x="893135" y="2848620"/>
            <a:ext cx="10754938" cy="954107"/>
          </a:xfrm>
          <a:prstGeom prst="rect">
            <a:avLst/>
          </a:prstGeom>
        </p:spPr>
        <p:txBody>
          <a:bodyPr wrap="square">
            <a:spAutoFit/>
          </a:bodyPr>
          <a:lstStyle/>
          <a:p>
            <a:pPr marL="457200" indent="-457200">
              <a:buFont typeface="Arial" panose="020B0604020202020204" pitchFamily="34" charset="0"/>
              <a:buChar char="•"/>
            </a:pPr>
            <a:r>
              <a:rPr lang="nn-NO" sz="2800" dirty="0" smtClean="0"/>
              <a:t>Den konsoliderte eininga </a:t>
            </a:r>
            <a:r>
              <a:rPr lang="nn-NO" sz="2800" dirty="0" err="1" smtClean="0"/>
              <a:t>MiSF</a:t>
            </a:r>
            <a:r>
              <a:rPr lang="nn-NO" sz="2800" dirty="0" smtClean="0"/>
              <a:t> er organisert som ei stifting med felles føremålsparagraf, og vert leia av ein felles administrasjon på Sandane. </a:t>
            </a:r>
          </a:p>
        </p:txBody>
      </p:sp>
      <p:pic>
        <p:nvPicPr>
          <p:cNvPr id="3" name="Bilde 2" descr="Logo musea"/>
          <p:cNvPicPr/>
          <p:nvPr/>
        </p:nvPicPr>
        <p:blipFill>
          <a:blip r:embed="rId2">
            <a:extLst>
              <a:ext uri="{28A0092B-C50C-407E-A947-70E740481C1C}">
                <a14:useLocalDpi xmlns:a14="http://schemas.microsoft.com/office/drawing/2010/main" val="0"/>
              </a:ext>
            </a:extLst>
          </a:blip>
          <a:srcRect/>
          <a:stretch>
            <a:fillRect/>
          </a:stretch>
        </p:blipFill>
        <p:spPr bwMode="auto">
          <a:xfrm>
            <a:off x="1037255" y="794520"/>
            <a:ext cx="4837233" cy="667713"/>
          </a:xfrm>
          <a:prstGeom prst="rect">
            <a:avLst/>
          </a:prstGeom>
          <a:noFill/>
          <a:ln>
            <a:noFill/>
          </a:ln>
        </p:spPr>
      </p:pic>
      <p:sp>
        <p:nvSpPr>
          <p:cNvPr id="4" name="Rektangel 3"/>
          <p:cNvSpPr/>
          <p:nvPr/>
        </p:nvSpPr>
        <p:spPr>
          <a:xfrm>
            <a:off x="212650" y="1978571"/>
            <a:ext cx="10281683" cy="584775"/>
          </a:xfrm>
          <a:prstGeom prst="rect">
            <a:avLst/>
          </a:prstGeom>
        </p:spPr>
        <p:txBody>
          <a:bodyPr wrap="square">
            <a:spAutoFit/>
          </a:bodyPr>
          <a:lstStyle/>
          <a:p>
            <a:pPr algn="r"/>
            <a:r>
              <a:rPr lang="nb-NO" sz="2800" dirty="0" err="1">
                <a:effectLst>
                  <a:outerShdw blurRad="38100" dist="38100" dir="2700000" algn="tl">
                    <a:srgbClr val="000000">
                      <a:alpha val="43137"/>
                    </a:srgbClr>
                  </a:outerShdw>
                </a:effectLst>
              </a:rPr>
              <a:t>E</a:t>
            </a:r>
            <a:r>
              <a:rPr lang="nb-NO" sz="2800" dirty="0" err="1" smtClean="0">
                <a:effectLst>
                  <a:outerShdw blurRad="38100" dist="38100" dir="2700000" algn="tl">
                    <a:srgbClr val="000000">
                      <a:alpha val="43137"/>
                    </a:srgbClr>
                  </a:outerShdw>
                </a:effectLst>
              </a:rPr>
              <a:t>in</a:t>
            </a:r>
            <a:r>
              <a:rPr lang="nb-NO" sz="2800" dirty="0" smtClean="0">
                <a:effectLst>
                  <a:outerShdw blurRad="38100" dist="38100" dir="2700000" algn="tl">
                    <a:srgbClr val="000000">
                      <a:alpha val="43137"/>
                    </a:srgbClr>
                  </a:outerShdw>
                </a:effectLst>
              </a:rPr>
              <a:t> </a:t>
            </a:r>
            <a:r>
              <a:rPr lang="nb-NO" sz="2800" dirty="0">
                <a:effectLst>
                  <a:outerShdw blurRad="38100" dist="38100" dir="2700000" algn="tl">
                    <a:srgbClr val="000000">
                      <a:alpha val="43137"/>
                    </a:srgbClr>
                  </a:outerShdw>
                </a:effectLst>
              </a:rPr>
              <a:t>felles visjon</a:t>
            </a:r>
            <a:r>
              <a:rPr lang="nb-NO" sz="2800" dirty="0" smtClean="0">
                <a:effectLst>
                  <a:outerShdw blurRad="38100" dist="38100" dir="2700000" algn="tl">
                    <a:srgbClr val="000000">
                      <a:alpha val="43137"/>
                    </a:srgbClr>
                  </a:outerShdw>
                </a:effectLst>
              </a:rPr>
              <a:t>:    </a:t>
            </a:r>
            <a:r>
              <a:rPr lang="nb-NO" sz="3200" dirty="0" smtClean="0">
                <a:solidFill>
                  <a:schemeClr val="bg2">
                    <a:lumMod val="50000"/>
                  </a:schemeClr>
                </a:solidFill>
                <a:effectLst>
                  <a:outerShdw blurRad="38100" dist="38100" dir="2700000" algn="tl">
                    <a:srgbClr val="000000">
                      <a:alpha val="43137"/>
                    </a:srgbClr>
                  </a:outerShdw>
                </a:effectLst>
              </a:rPr>
              <a:t>«</a:t>
            </a:r>
            <a:r>
              <a:rPr lang="nb-NO" sz="3200" dirty="0">
                <a:solidFill>
                  <a:schemeClr val="bg2">
                    <a:lumMod val="50000"/>
                  </a:schemeClr>
                </a:solidFill>
                <a:effectLst>
                  <a:outerShdw blurRad="38100" dist="38100" dir="2700000" algn="tl">
                    <a:srgbClr val="000000">
                      <a:alpha val="43137"/>
                    </a:srgbClr>
                  </a:outerShdw>
                </a:effectLst>
              </a:rPr>
              <a:t>Innsikt i fortid -  utsyn til framtid»</a:t>
            </a:r>
            <a:endParaRPr lang="nn-NO" sz="3200" dirty="0">
              <a:solidFill>
                <a:schemeClr val="bg2">
                  <a:lumMod val="50000"/>
                </a:schemeClr>
              </a:solidFill>
            </a:endParaRPr>
          </a:p>
        </p:txBody>
      </p:sp>
    </p:spTree>
    <p:extLst>
      <p:ext uri="{BB962C8B-B14F-4D97-AF65-F5344CB8AC3E}">
        <p14:creationId xmlns:p14="http://schemas.microsoft.com/office/powerpoint/2010/main" val="17686834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ktangel 1"/>
          <p:cNvSpPr/>
          <p:nvPr/>
        </p:nvSpPr>
        <p:spPr>
          <a:xfrm>
            <a:off x="914155" y="2563346"/>
            <a:ext cx="10754938" cy="3970318"/>
          </a:xfrm>
          <a:prstGeom prst="rect">
            <a:avLst/>
          </a:prstGeom>
        </p:spPr>
        <p:txBody>
          <a:bodyPr wrap="square">
            <a:spAutoFit/>
          </a:bodyPr>
          <a:lstStyle/>
          <a:p>
            <a:pPr marL="457200" indent="-457200">
              <a:buFont typeface="Arial" panose="020B0604020202020204" pitchFamily="34" charset="0"/>
              <a:buChar char="•"/>
            </a:pPr>
            <a:r>
              <a:rPr lang="nn-NO" sz="2800" dirty="0" smtClean="0"/>
              <a:t>Den konsoliderte eininga </a:t>
            </a:r>
            <a:r>
              <a:rPr lang="nn-NO" sz="2800" dirty="0" err="1" smtClean="0"/>
              <a:t>MiSF</a:t>
            </a:r>
            <a:r>
              <a:rPr lang="nn-NO" sz="2800" dirty="0" smtClean="0"/>
              <a:t> er organisert som ei stifting med felles føremålsparagraf, og vert leia av ein felles administrasjon på Sandane. </a:t>
            </a:r>
          </a:p>
          <a:p>
            <a:endParaRPr lang="nn-NO" sz="2800" dirty="0" smtClean="0"/>
          </a:p>
          <a:p>
            <a:pPr marL="457200" indent="-457200">
              <a:buFont typeface="Arial" panose="020B0604020202020204" pitchFamily="34" charset="0"/>
              <a:buChar char="•"/>
            </a:pPr>
            <a:r>
              <a:rPr lang="nn-NO" sz="2800" dirty="0" smtClean="0"/>
              <a:t>MiSF si oppgåve er, til liks med dei andre musea som får statleg tilskot, å drive </a:t>
            </a:r>
            <a:r>
              <a:rPr lang="nn-NO" sz="2800" dirty="0"/>
              <a:t>F</a:t>
            </a:r>
            <a:r>
              <a:rPr lang="nn-NO" sz="2800" dirty="0" smtClean="0"/>
              <a:t>orvalting i form av innsamling, bevaring, dokumentasjon, Forsking på og Formidle vår felles kulturarv. </a:t>
            </a:r>
          </a:p>
          <a:p>
            <a:pPr marL="457200" indent="-457200">
              <a:buFont typeface="Arial" panose="020B0604020202020204" pitchFamily="34" charset="0"/>
              <a:buChar char="•"/>
            </a:pPr>
            <a:endParaRPr lang="nn-NO" sz="2800" dirty="0"/>
          </a:p>
          <a:p>
            <a:pPr marL="457200" indent="-457200">
              <a:buFont typeface="Arial" panose="020B0604020202020204" pitchFamily="34" charset="0"/>
              <a:buChar char="•"/>
            </a:pPr>
            <a:endParaRPr lang="nn-NO" sz="2800" dirty="0" smtClean="0"/>
          </a:p>
          <a:p>
            <a:pPr marL="457200" indent="-457200">
              <a:buFont typeface="Arial" panose="020B0604020202020204" pitchFamily="34" charset="0"/>
              <a:buChar char="•"/>
            </a:pPr>
            <a:endParaRPr lang="nn-NO" sz="2800" dirty="0"/>
          </a:p>
        </p:txBody>
      </p:sp>
      <p:pic>
        <p:nvPicPr>
          <p:cNvPr id="3" name="Bilde 2" descr="Logo musea"/>
          <p:cNvPicPr/>
          <p:nvPr/>
        </p:nvPicPr>
        <p:blipFill>
          <a:blip r:embed="rId2">
            <a:extLst>
              <a:ext uri="{28A0092B-C50C-407E-A947-70E740481C1C}">
                <a14:useLocalDpi xmlns:a14="http://schemas.microsoft.com/office/drawing/2010/main" val="0"/>
              </a:ext>
            </a:extLst>
          </a:blip>
          <a:srcRect/>
          <a:stretch>
            <a:fillRect/>
          </a:stretch>
        </p:blipFill>
        <p:spPr bwMode="auto">
          <a:xfrm>
            <a:off x="1037255" y="794520"/>
            <a:ext cx="4837233" cy="667713"/>
          </a:xfrm>
          <a:prstGeom prst="rect">
            <a:avLst/>
          </a:prstGeom>
          <a:noFill/>
          <a:ln>
            <a:noFill/>
          </a:ln>
        </p:spPr>
      </p:pic>
      <p:sp>
        <p:nvSpPr>
          <p:cNvPr id="4" name="Rektangel 3"/>
          <p:cNvSpPr/>
          <p:nvPr/>
        </p:nvSpPr>
        <p:spPr>
          <a:xfrm>
            <a:off x="212650" y="1978571"/>
            <a:ext cx="10281683" cy="584775"/>
          </a:xfrm>
          <a:prstGeom prst="rect">
            <a:avLst/>
          </a:prstGeom>
        </p:spPr>
        <p:txBody>
          <a:bodyPr wrap="square">
            <a:spAutoFit/>
          </a:bodyPr>
          <a:lstStyle/>
          <a:p>
            <a:pPr algn="r"/>
            <a:r>
              <a:rPr lang="nb-NO" sz="2800" dirty="0" err="1">
                <a:effectLst>
                  <a:outerShdw blurRad="38100" dist="38100" dir="2700000" algn="tl">
                    <a:srgbClr val="000000">
                      <a:alpha val="43137"/>
                    </a:srgbClr>
                  </a:outerShdw>
                </a:effectLst>
              </a:rPr>
              <a:t>E</a:t>
            </a:r>
            <a:r>
              <a:rPr lang="nb-NO" sz="2800" dirty="0" err="1" smtClean="0">
                <a:effectLst>
                  <a:outerShdw blurRad="38100" dist="38100" dir="2700000" algn="tl">
                    <a:srgbClr val="000000">
                      <a:alpha val="43137"/>
                    </a:srgbClr>
                  </a:outerShdw>
                </a:effectLst>
              </a:rPr>
              <a:t>in</a:t>
            </a:r>
            <a:r>
              <a:rPr lang="nb-NO" sz="2800" dirty="0" smtClean="0">
                <a:effectLst>
                  <a:outerShdw blurRad="38100" dist="38100" dir="2700000" algn="tl">
                    <a:srgbClr val="000000">
                      <a:alpha val="43137"/>
                    </a:srgbClr>
                  </a:outerShdw>
                </a:effectLst>
              </a:rPr>
              <a:t> </a:t>
            </a:r>
            <a:r>
              <a:rPr lang="nb-NO" sz="2800" dirty="0">
                <a:effectLst>
                  <a:outerShdw blurRad="38100" dist="38100" dir="2700000" algn="tl">
                    <a:srgbClr val="000000">
                      <a:alpha val="43137"/>
                    </a:srgbClr>
                  </a:outerShdw>
                </a:effectLst>
              </a:rPr>
              <a:t>felles visjon</a:t>
            </a:r>
            <a:r>
              <a:rPr lang="nb-NO" sz="2800" dirty="0" smtClean="0">
                <a:effectLst>
                  <a:outerShdw blurRad="38100" dist="38100" dir="2700000" algn="tl">
                    <a:srgbClr val="000000">
                      <a:alpha val="43137"/>
                    </a:srgbClr>
                  </a:outerShdw>
                </a:effectLst>
              </a:rPr>
              <a:t>:    </a:t>
            </a:r>
            <a:r>
              <a:rPr lang="nb-NO" sz="3200" dirty="0" smtClean="0">
                <a:solidFill>
                  <a:schemeClr val="bg2">
                    <a:lumMod val="50000"/>
                  </a:schemeClr>
                </a:solidFill>
                <a:effectLst>
                  <a:outerShdw blurRad="38100" dist="38100" dir="2700000" algn="tl">
                    <a:srgbClr val="000000">
                      <a:alpha val="43137"/>
                    </a:srgbClr>
                  </a:outerShdw>
                </a:effectLst>
              </a:rPr>
              <a:t>«</a:t>
            </a:r>
            <a:r>
              <a:rPr lang="nb-NO" sz="3200" dirty="0">
                <a:solidFill>
                  <a:schemeClr val="bg2">
                    <a:lumMod val="50000"/>
                  </a:schemeClr>
                </a:solidFill>
                <a:effectLst>
                  <a:outerShdw blurRad="38100" dist="38100" dir="2700000" algn="tl">
                    <a:srgbClr val="000000">
                      <a:alpha val="43137"/>
                    </a:srgbClr>
                  </a:outerShdw>
                </a:effectLst>
              </a:rPr>
              <a:t>Innsikt i fortid -  utsyn til framtid»</a:t>
            </a:r>
            <a:endParaRPr lang="nn-NO" sz="3200" dirty="0">
              <a:solidFill>
                <a:schemeClr val="bg2">
                  <a:lumMod val="50000"/>
                </a:schemeClr>
              </a:solidFill>
            </a:endParaRPr>
          </a:p>
        </p:txBody>
      </p:sp>
    </p:spTree>
    <p:extLst>
      <p:ext uri="{BB962C8B-B14F-4D97-AF65-F5344CB8AC3E}">
        <p14:creationId xmlns:p14="http://schemas.microsoft.com/office/powerpoint/2010/main" val="8198891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ktangel 1"/>
          <p:cNvSpPr/>
          <p:nvPr/>
        </p:nvSpPr>
        <p:spPr>
          <a:xfrm>
            <a:off x="946298" y="1403797"/>
            <a:ext cx="10005236" cy="2523768"/>
          </a:xfrm>
          <a:prstGeom prst="rect">
            <a:avLst/>
          </a:prstGeom>
        </p:spPr>
        <p:txBody>
          <a:bodyPr wrap="square">
            <a:spAutoFit/>
          </a:bodyPr>
          <a:lstStyle/>
          <a:p>
            <a:pPr marL="457200" indent="-457200">
              <a:buFont typeface="Arial" panose="020B0604020202020204" pitchFamily="34" charset="0"/>
              <a:buChar char="•"/>
            </a:pPr>
            <a:r>
              <a:rPr lang="nn-NO" sz="2800" dirty="0"/>
              <a:t>I tillegg skal vi også tenke </a:t>
            </a:r>
            <a:r>
              <a:rPr lang="nn-NO" sz="2800" dirty="0" err="1"/>
              <a:t>Fornyiing</a:t>
            </a:r>
            <a:r>
              <a:rPr lang="nn-NO" sz="2800" dirty="0"/>
              <a:t>, som vil sei at vi skal </a:t>
            </a:r>
            <a:r>
              <a:rPr lang="nn-NO" sz="2800" dirty="0" smtClean="0"/>
              <a:t>vere beviste </a:t>
            </a:r>
            <a:r>
              <a:rPr lang="nn-NO" sz="2800" dirty="0"/>
              <a:t>på kva rolle </a:t>
            </a:r>
            <a:r>
              <a:rPr lang="nn-NO" sz="2800" dirty="0" smtClean="0"/>
              <a:t>vi som </a:t>
            </a:r>
            <a:r>
              <a:rPr lang="nn-NO" sz="2800" dirty="0"/>
              <a:t>museum har </a:t>
            </a:r>
            <a:r>
              <a:rPr lang="nn-NO" sz="2800" dirty="0" smtClean="0"/>
              <a:t>i samfunnet. Vi har såleis eit ansvar som samfunnsaktør. </a:t>
            </a:r>
          </a:p>
          <a:p>
            <a:endParaRPr lang="nn-NO" sz="2800" dirty="0"/>
          </a:p>
          <a:p>
            <a:endParaRPr lang="nb-NO" sz="2800" dirty="0"/>
          </a:p>
          <a:p>
            <a:endParaRPr lang="nn-NO" dirty="0"/>
          </a:p>
        </p:txBody>
      </p:sp>
    </p:spTree>
    <p:extLst>
      <p:ext uri="{BB962C8B-B14F-4D97-AF65-F5344CB8AC3E}">
        <p14:creationId xmlns:p14="http://schemas.microsoft.com/office/powerpoint/2010/main" val="21193058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1243584" y="1698766"/>
            <a:ext cx="9729216" cy="1384995"/>
          </a:xfrm>
          <a:prstGeom prst="rect">
            <a:avLst/>
          </a:prstGeom>
        </p:spPr>
        <p:txBody>
          <a:bodyPr wrap="square">
            <a:spAutoFit/>
          </a:bodyPr>
          <a:lstStyle/>
          <a:p>
            <a:endParaRPr lang="nn-NO" sz="2800" dirty="0"/>
          </a:p>
          <a:p>
            <a:pPr marL="457200" indent="-457200">
              <a:buFont typeface="Arial" panose="020B0604020202020204" pitchFamily="34" charset="0"/>
              <a:buChar char="•"/>
            </a:pPr>
            <a:r>
              <a:rPr lang="nn-NO" sz="2800" dirty="0" smtClean="0"/>
              <a:t>Fornying </a:t>
            </a:r>
            <a:r>
              <a:rPr lang="nn-NO" sz="2800" dirty="0"/>
              <a:t>betyr også at vi skal vere aktuelle, der vi skal forstå og skildre endringar som skjer i dagens </a:t>
            </a:r>
            <a:r>
              <a:rPr lang="nn-NO" sz="2800" dirty="0" smtClean="0"/>
              <a:t>samfunn.</a:t>
            </a:r>
            <a:endParaRPr lang="nn-NO" sz="2800" dirty="0"/>
          </a:p>
        </p:txBody>
      </p:sp>
      <p:sp>
        <p:nvSpPr>
          <p:cNvPr id="3" name="Rektangel 2"/>
          <p:cNvSpPr/>
          <p:nvPr/>
        </p:nvSpPr>
        <p:spPr>
          <a:xfrm>
            <a:off x="1243584" y="480167"/>
            <a:ext cx="9454896" cy="1384995"/>
          </a:xfrm>
          <a:prstGeom prst="rect">
            <a:avLst/>
          </a:prstGeom>
        </p:spPr>
        <p:txBody>
          <a:bodyPr wrap="square">
            <a:spAutoFit/>
          </a:bodyPr>
          <a:lstStyle/>
          <a:p>
            <a:pPr marL="457200" indent="-457200">
              <a:buFont typeface="Arial" panose="020B0604020202020204" pitchFamily="34" charset="0"/>
              <a:buChar char="•"/>
            </a:pPr>
            <a:r>
              <a:rPr lang="nn-NO" sz="2800" dirty="0"/>
              <a:t>I tillegg skal vi også tenke </a:t>
            </a:r>
            <a:r>
              <a:rPr lang="nn-NO" sz="2800" dirty="0" err="1"/>
              <a:t>Fornyiing</a:t>
            </a:r>
            <a:r>
              <a:rPr lang="nn-NO" sz="2800" dirty="0"/>
              <a:t>, som vil sei at vi skal vere beviste på kva rolle vi som museum har i samfunnet. Vi har såleis eit ansvar som samfunnsaktør. </a:t>
            </a:r>
          </a:p>
        </p:txBody>
      </p:sp>
    </p:spTree>
    <p:extLst>
      <p:ext uri="{BB962C8B-B14F-4D97-AF65-F5344CB8AC3E}">
        <p14:creationId xmlns:p14="http://schemas.microsoft.com/office/powerpoint/2010/main" val="29359743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1005840" y="3344686"/>
            <a:ext cx="10323576" cy="1661993"/>
          </a:xfrm>
          <a:prstGeom prst="rect">
            <a:avLst/>
          </a:prstGeom>
        </p:spPr>
        <p:txBody>
          <a:bodyPr wrap="square">
            <a:spAutoFit/>
          </a:bodyPr>
          <a:lstStyle/>
          <a:p>
            <a:endParaRPr lang="nn-NO" dirty="0" smtClean="0"/>
          </a:p>
          <a:p>
            <a:pPr marL="457200" indent="-457200">
              <a:buFont typeface="Arial" panose="020B0604020202020204" pitchFamily="34" charset="0"/>
              <a:buChar char="•"/>
            </a:pPr>
            <a:r>
              <a:rPr lang="nn-NO" sz="2800" dirty="0" smtClean="0"/>
              <a:t>Det er viktig å forstå fortida for å kunne skildre dagen i dag for ettertida. Som er den visjon vi som ein del av Musea i Sogn og Fjordane har løfta opp.</a:t>
            </a:r>
            <a:endParaRPr lang="nn-NO" sz="2800" dirty="0"/>
          </a:p>
        </p:txBody>
      </p:sp>
      <p:sp>
        <p:nvSpPr>
          <p:cNvPr id="3" name="Rektangel 2"/>
          <p:cNvSpPr/>
          <p:nvPr/>
        </p:nvSpPr>
        <p:spPr>
          <a:xfrm>
            <a:off x="1005840" y="585216"/>
            <a:ext cx="9866376" cy="1384995"/>
          </a:xfrm>
          <a:prstGeom prst="rect">
            <a:avLst/>
          </a:prstGeom>
        </p:spPr>
        <p:txBody>
          <a:bodyPr wrap="square">
            <a:spAutoFit/>
          </a:bodyPr>
          <a:lstStyle/>
          <a:p>
            <a:pPr marL="457200" indent="-457200">
              <a:buFont typeface="Arial" panose="020B0604020202020204" pitchFamily="34" charset="0"/>
              <a:buChar char="•"/>
            </a:pPr>
            <a:r>
              <a:rPr lang="nn-NO" sz="2800" dirty="0"/>
              <a:t>I tillegg skal vi også tenke </a:t>
            </a:r>
            <a:r>
              <a:rPr lang="nn-NO" sz="2800" dirty="0" err="1"/>
              <a:t>Fornyiing</a:t>
            </a:r>
            <a:r>
              <a:rPr lang="nn-NO" sz="2800" dirty="0"/>
              <a:t>, som vil sei at vi skal vere beviste på kva rolle vi som museum har i samfunnet. Vi har såleis eit ansvar som samfunnsaktør. </a:t>
            </a:r>
          </a:p>
        </p:txBody>
      </p:sp>
      <p:sp>
        <p:nvSpPr>
          <p:cNvPr id="4" name="Rektangel 3"/>
          <p:cNvSpPr/>
          <p:nvPr/>
        </p:nvSpPr>
        <p:spPr>
          <a:xfrm>
            <a:off x="1005840" y="2136571"/>
            <a:ext cx="8074152" cy="1384995"/>
          </a:xfrm>
          <a:prstGeom prst="rect">
            <a:avLst/>
          </a:prstGeom>
        </p:spPr>
        <p:txBody>
          <a:bodyPr wrap="square">
            <a:spAutoFit/>
          </a:bodyPr>
          <a:lstStyle/>
          <a:p>
            <a:pPr marL="457200" indent="-457200">
              <a:buFont typeface="Arial" panose="020B0604020202020204" pitchFamily="34" charset="0"/>
              <a:buChar char="•"/>
            </a:pPr>
            <a:r>
              <a:rPr lang="nn-NO" sz="2800" dirty="0" smtClean="0"/>
              <a:t>Fornying </a:t>
            </a:r>
            <a:r>
              <a:rPr lang="nn-NO" sz="2800" dirty="0"/>
              <a:t>betyr også at vi skal vere aktuelle, der vi skal forstå og skildre endringar som skjer i dagens samfunn.</a:t>
            </a:r>
          </a:p>
        </p:txBody>
      </p:sp>
    </p:spTree>
    <p:extLst>
      <p:ext uri="{BB962C8B-B14F-4D97-AF65-F5344CB8AC3E}">
        <p14:creationId xmlns:p14="http://schemas.microsoft.com/office/powerpoint/2010/main" val="2183014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1005840" y="694266"/>
            <a:ext cx="10597896" cy="1231106"/>
          </a:xfrm>
          <a:prstGeom prst="rect">
            <a:avLst/>
          </a:prstGeom>
        </p:spPr>
        <p:txBody>
          <a:bodyPr wrap="square">
            <a:spAutoFit/>
          </a:bodyPr>
          <a:lstStyle/>
          <a:p>
            <a:pPr marL="457200" indent="-457200">
              <a:buFont typeface="Arial" panose="020B0604020202020204" pitchFamily="34" charset="0"/>
              <a:buChar char="•"/>
            </a:pPr>
            <a:r>
              <a:rPr lang="nn-NO" sz="2800" dirty="0"/>
              <a:t>I møtet med våre besøkande </a:t>
            </a:r>
            <a:r>
              <a:rPr lang="nn-NO" sz="2800" dirty="0" smtClean="0"/>
              <a:t>ynsker vi </a:t>
            </a:r>
            <a:r>
              <a:rPr lang="nn-NO" sz="2800" dirty="0"/>
              <a:t>å tilpasse formidlinga, slik at alle får ei best mogleg oppleving. </a:t>
            </a:r>
          </a:p>
          <a:p>
            <a:pPr marL="457200" indent="-457200">
              <a:buFont typeface="Arial" panose="020B0604020202020204" pitchFamily="34" charset="0"/>
              <a:buChar char="•"/>
            </a:pPr>
            <a:endParaRPr lang="nn-NO" dirty="0"/>
          </a:p>
        </p:txBody>
      </p:sp>
    </p:spTree>
    <p:extLst>
      <p:ext uri="{BB962C8B-B14F-4D97-AF65-F5344CB8AC3E}">
        <p14:creationId xmlns:p14="http://schemas.microsoft.com/office/powerpoint/2010/main" val="42277665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1082040" y="536371"/>
            <a:ext cx="10704576" cy="3539430"/>
          </a:xfrm>
          <a:prstGeom prst="rect">
            <a:avLst/>
          </a:prstGeom>
        </p:spPr>
        <p:txBody>
          <a:bodyPr wrap="square">
            <a:spAutoFit/>
          </a:bodyPr>
          <a:lstStyle/>
          <a:p>
            <a:pPr marL="457200" indent="-457200">
              <a:buFont typeface="Arial" panose="020B0604020202020204" pitchFamily="34" charset="0"/>
              <a:buChar char="•"/>
            </a:pPr>
            <a:r>
              <a:rPr lang="nn-NO" sz="2800" dirty="0" smtClean="0"/>
              <a:t>I møtet med våre besøkande ynsker å tilpasse formidlinga, slik at alle får ei best mogleg oppleving. </a:t>
            </a:r>
          </a:p>
          <a:p>
            <a:pPr marL="457200" indent="-457200">
              <a:buFont typeface="Arial" panose="020B0604020202020204" pitchFamily="34" charset="0"/>
              <a:buChar char="•"/>
            </a:pPr>
            <a:endParaRPr lang="nn-NO" sz="2800" dirty="0" smtClean="0"/>
          </a:p>
          <a:p>
            <a:pPr marL="457200" indent="-457200">
              <a:buFont typeface="Arial" panose="020B0604020202020204" pitchFamily="34" charset="0"/>
              <a:buChar char="•"/>
            </a:pPr>
            <a:r>
              <a:rPr lang="nn-NO" sz="2800" dirty="0" smtClean="0"/>
              <a:t>Å vektlegge dialog er særskilt viktig i møtet med våre yngste og eldste besøkande. Dei yngste for å gripe det dei er opptatt av og for dei eldre å utvikle gode samtaler, der erfaringar og kompetanse får ein utveksling. </a:t>
            </a:r>
          </a:p>
          <a:p>
            <a:endParaRPr lang="nn-NO" sz="2800" dirty="0"/>
          </a:p>
        </p:txBody>
      </p:sp>
    </p:spTree>
    <p:extLst>
      <p:ext uri="{BB962C8B-B14F-4D97-AF65-F5344CB8AC3E}">
        <p14:creationId xmlns:p14="http://schemas.microsoft.com/office/powerpoint/2010/main" val="12280440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960120" y="246888"/>
            <a:ext cx="10771632" cy="4832092"/>
          </a:xfrm>
          <a:prstGeom prst="rect">
            <a:avLst/>
          </a:prstGeom>
        </p:spPr>
        <p:txBody>
          <a:bodyPr wrap="square">
            <a:spAutoFit/>
          </a:bodyPr>
          <a:lstStyle/>
          <a:p>
            <a:pPr marL="457200" indent="-457200">
              <a:buFont typeface="Arial" panose="020B0604020202020204" pitchFamily="34" charset="0"/>
              <a:buChar char="•"/>
            </a:pPr>
            <a:r>
              <a:rPr lang="nn-NO" sz="2800" dirty="0"/>
              <a:t>I møtet med våre besøkande ynsker å tilpasse formidlinga, slik at alle får ei best mogleg oppleving. </a:t>
            </a:r>
          </a:p>
          <a:p>
            <a:pPr marL="457200" indent="-457200">
              <a:buFont typeface="Arial" panose="020B0604020202020204" pitchFamily="34" charset="0"/>
              <a:buChar char="•"/>
            </a:pPr>
            <a:endParaRPr lang="nn-NO" sz="2800" dirty="0"/>
          </a:p>
          <a:p>
            <a:pPr marL="457200" indent="-457200">
              <a:buFont typeface="Arial" panose="020B0604020202020204" pitchFamily="34" charset="0"/>
              <a:buChar char="•"/>
            </a:pPr>
            <a:r>
              <a:rPr lang="nn-NO" sz="2800" dirty="0"/>
              <a:t>Å vektlegge dialog er særskilt viktig i møtet med våre yngste og eldste besøkande. Dei yngste for å gripe det dei er opptatt av og for dei eldre for å utvikle gode samtaler, der erfaringar og kompetanse får blomstre. </a:t>
            </a:r>
            <a:endParaRPr lang="nn-NO" sz="2800" dirty="0" smtClean="0"/>
          </a:p>
          <a:p>
            <a:pPr marL="457200" indent="-457200">
              <a:buFont typeface="Arial" panose="020B0604020202020204" pitchFamily="34" charset="0"/>
              <a:buChar char="•"/>
            </a:pPr>
            <a:endParaRPr lang="nn-NO" sz="2800" dirty="0"/>
          </a:p>
          <a:p>
            <a:pPr marL="457200" indent="-457200">
              <a:buFont typeface="Arial" panose="020B0604020202020204" pitchFamily="34" charset="0"/>
              <a:buChar char="•"/>
            </a:pPr>
            <a:r>
              <a:rPr lang="nn-NO" sz="2800" dirty="0" smtClean="0"/>
              <a:t>Musea i Sogn og Fjordane er ei bedrift der kunnskap er det essensielle. Difor skal dei opplevingane vi tilbyr vere av høg  kvalitet, basert på kunnskap.</a:t>
            </a:r>
            <a:endParaRPr lang="nn-NO" sz="2800" dirty="0"/>
          </a:p>
        </p:txBody>
      </p:sp>
    </p:spTree>
    <p:extLst>
      <p:ext uri="{BB962C8B-B14F-4D97-AF65-F5344CB8AC3E}">
        <p14:creationId xmlns:p14="http://schemas.microsoft.com/office/powerpoint/2010/main" val="4226021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p:cNvSpPr>
            <a:spLocks noGrp="1"/>
          </p:cNvSpPr>
          <p:nvPr>
            <p:ph type="title"/>
          </p:nvPr>
        </p:nvSpPr>
        <p:spPr>
          <a:xfrm>
            <a:off x="2241395" y="334537"/>
            <a:ext cx="8051181" cy="1605776"/>
          </a:xfrm>
        </p:spPr>
        <p:txBody>
          <a:bodyPr>
            <a:normAutofit fontScale="90000"/>
          </a:bodyPr>
          <a:lstStyle/>
          <a:p>
            <a:r>
              <a:rPr lang="nb-NO" b="1" dirty="0" smtClean="0">
                <a:effectLst>
                  <a:outerShdw blurRad="38100" dist="38100" dir="2700000" algn="tl">
                    <a:srgbClr val="000000">
                      <a:alpha val="43137"/>
                    </a:srgbClr>
                  </a:outerShdw>
                </a:effectLst>
              </a:rPr>
              <a:t/>
            </a:r>
            <a:br>
              <a:rPr lang="nb-NO" b="1" dirty="0" smtClean="0">
                <a:effectLst>
                  <a:outerShdw blurRad="38100" dist="38100" dir="2700000" algn="tl">
                    <a:srgbClr val="000000">
                      <a:alpha val="43137"/>
                    </a:srgbClr>
                  </a:outerShdw>
                </a:effectLst>
              </a:rPr>
            </a:br>
            <a:r>
              <a:rPr lang="nb-NO" b="1" dirty="0">
                <a:effectLst>
                  <a:outerShdw blurRad="38100" dist="38100" dir="2700000" algn="tl">
                    <a:srgbClr val="000000">
                      <a:alpha val="43137"/>
                    </a:srgbClr>
                  </a:outerShdw>
                </a:effectLst>
              </a:rPr>
              <a:t/>
            </a:r>
            <a:br>
              <a:rPr lang="nb-NO" b="1" dirty="0">
                <a:effectLst>
                  <a:outerShdw blurRad="38100" dist="38100" dir="2700000" algn="tl">
                    <a:srgbClr val="000000">
                      <a:alpha val="43137"/>
                    </a:srgbClr>
                  </a:outerShdw>
                </a:effectLst>
              </a:rPr>
            </a:br>
            <a:r>
              <a:rPr lang="nb-NO" b="1" dirty="0" smtClean="0">
                <a:effectLst>
                  <a:outerShdw blurRad="38100" dist="38100" dir="2700000" algn="tl">
                    <a:srgbClr val="000000">
                      <a:alpha val="43137"/>
                    </a:srgbClr>
                  </a:outerShdw>
                </a:effectLst>
              </a:rPr>
              <a:t>Museum </a:t>
            </a:r>
            <a:r>
              <a:rPr lang="nb-NO" b="1" dirty="0" err="1" smtClean="0">
                <a:effectLst>
                  <a:outerShdw blurRad="38100" dist="38100" dir="2700000" algn="tl">
                    <a:srgbClr val="000000">
                      <a:alpha val="43137"/>
                    </a:srgbClr>
                  </a:outerShdw>
                </a:effectLst>
              </a:rPr>
              <a:t>ein</a:t>
            </a:r>
            <a:r>
              <a:rPr lang="nb-NO" b="1" dirty="0" smtClean="0">
                <a:effectLst>
                  <a:outerShdw blurRad="38100" dist="38100" dir="2700000" algn="tl">
                    <a:srgbClr val="000000">
                      <a:alpha val="43137"/>
                    </a:srgbClr>
                  </a:outerShdw>
                </a:effectLst>
              </a:rPr>
              <a:t> ressurs?</a:t>
            </a:r>
            <a:r>
              <a:rPr lang="nb-NO" sz="2800" dirty="0" smtClean="0">
                <a:effectLst>
                  <a:outerShdw blurRad="38100" dist="38100" dir="2700000" algn="tl">
                    <a:srgbClr val="000000">
                      <a:alpha val="43137"/>
                    </a:srgbClr>
                  </a:outerShdw>
                </a:effectLst>
              </a:rPr>
              <a:t/>
            </a:r>
            <a:br>
              <a:rPr lang="nb-NO" sz="2800" dirty="0" smtClean="0">
                <a:effectLst>
                  <a:outerShdw blurRad="38100" dist="38100" dir="2700000" algn="tl">
                    <a:srgbClr val="000000">
                      <a:alpha val="43137"/>
                    </a:srgbClr>
                  </a:outerShdw>
                </a:effectLst>
              </a:rPr>
            </a:br>
            <a:r>
              <a:rPr lang="nb-NO" sz="2800" dirty="0">
                <a:effectLst>
                  <a:outerShdw blurRad="38100" dist="38100" dir="2700000" algn="tl">
                    <a:srgbClr val="000000">
                      <a:alpha val="43137"/>
                    </a:srgbClr>
                  </a:outerShdw>
                </a:effectLst>
              </a:rPr>
              <a:t/>
            </a:r>
            <a:br>
              <a:rPr lang="nb-NO" sz="2800" dirty="0">
                <a:effectLst>
                  <a:outerShdw blurRad="38100" dist="38100" dir="2700000" algn="tl">
                    <a:srgbClr val="000000">
                      <a:alpha val="43137"/>
                    </a:srgbClr>
                  </a:outerShdw>
                </a:effectLst>
              </a:rPr>
            </a:br>
            <a:endParaRPr lang="nn-NO" sz="2800" dirty="0">
              <a:effectLst>
                <a:outerShdw blurRad="38100" dist="38100" dir="2700000" algn="tl">
                  <a:srgbClr val="000000">
                    <a:alpha val="43137"/>
                  </a:srgbClr>
                </a:outerShdw>
              </a:effectLst>
            </a:endParaRPr>
          </a:p>
        </p:txBody>
      </p:sp>
      <p:sp>
        <p:nvSpPr>
          <p:cNvPr id="3" name="Plassholder for innhold 2"/>
          <p:cNvSpPr>
            <a:spLocks noGrp="1"/>
          </p:cNvSpPr>
          <p:nvPr>
            <p:ph idx="1"/>
          </p:nvPr>
        </p:nvSpPr>
        <p:spPr>
          <a:xfrm>
            <a:off x="3858322" y="5620215"/>
            <a:ext cx="6980934" cy="781660"/>
          </a:xfrm>
        </p:spPr>
        <p:txBody>
          <a:bodyPr>
            <a:normAutofit/>
          </a:bodyPr>
          <a:lstStyle/>
          <a:p>
            <a:pPr marL="0" indent="0">
              <a:buNone/>
            </a:pPr>
            <a:endParaRPr lang="nb-NO" dirty="0"/>
          </a:p>
          <a:p>
            <a:pPr marL="0" indent="0">
              <a:buNone/>
            </a:pPr>
            <a:endParaRPr lang="nn-NO" dirty="0"/>
          </a:p>
        </p:txBody>
      </p:sp>
      <p:pic>
        <p:nvPicPr>
          <p:cNvPr id="4" name="Bild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5883" y="1796421"/>
            <a:ext cx="6140606" cy="4605454"/>
          </a:xfrm>
          <a:prstGeom prst="rect">
            <a:avLst/>
          </a:prstGeom>
        </p:spPr>
      </p:pic>
      <p:sp>
        <p:nvSpPr>
          <p:cNvPr id="5" name="TekstSylinder 4"/>
          <p:cNvSpPr txBox="1"/>
          <p:nvPr/>
        </p:nvSpPr>
        <p:spPr>
          <a:xfrm>
            <a:off x="7069873" y="2352907"/>
            <a:ext cx="4672361" cy="2523768"/>
          </a:xfrm>
          <a:prstGeom prst="rect">
            <a:avLst/>
          </a:prstGeom>
          <a:noFill/>
        </p:spPr>
        <p:txBody>
          <a:bodyPr wrap="square" rtlCol="0">
            <a:spAutoFit/>
          </a:bodyPr>
          <a:lstStyle/>
          <a:p>
            <a:r>
              <a:rPr lang="nb-NO" dirty="0">
                <a:effectLst>
                  <a:outerShdw blurRad="38100" dist="38100" dir="2700000" algn="tl">
                    <a:srgbClr val="000000">
                      <a:alpha val="43137"/>
                    </a:srgbClr>
                  </a:outerShdw>
                </a:effectLst>
              </a:rPr>
              <a:t>		</a:t>
            </a:r>
            <a:br>
              <a:rPr lang="nb-NO" dirty="0">
                <a:effectLst>
                  <a:outerShdw blurRad="38100" dist="38100" dir="2700000" algn="tl">
                    <a:srgbClr val="000000">
                      <a:alpha val="43137"/>
                    </a:srgbClr>
                  </a:outerShdw>
                </a:effectLst>
              </a:rPr>
            </a:br>
            <a:r>
              <a:rPr lang="nb-NO" sz="2800" dirty="0">
                <a:effectLst>
                  <a:outerShdw blurRad="38100" dist="38100" dir="2700000" algn="tl">
                    <a:srgbClr val="000000">
                      <a:alpha val="43137"/>
                    </a:srgbClr>
                  </a:outerShdw>
                </a:effectLst>
              </a:rPr>
              <a:t>Kan vi </a:t>
            </a:r>
            <a:r>
              <a:rPr lang="nb-NO" sz="2800" dirty="0" err="1">
                <a:effectLst>
                  <a:outerShdw blurRad="38100" dist="38100" dir="2700000" algn="tl">
                    <a:srgbClr val="000000">
                      <a:alpha val="43137"/>
                    </a:srgbClr>
                  </a:outerShdw>
                </a:effectLst>
              </a:rPr>
              <a:t>vere</a:t>
            </a:r>
            <a:r>
              <a:rPr lang="nb-NO" sz="2800" dirty="0">
                <a:effectLst>
                  <a:outerShdw blurRad="38100" dist="38100" dir="2700000" algn="tl">
                    <a:srgbClr val="000000">
                      <a:alpha val="43137"/>
                    </a:srgbClr>
                  </a:outerShdw>
                </a:effectLst>
              </a:rPr>
              <a:t> med å skape gode </a:t>
            </a:r>
            <a:r>
              <a:rPr lang="nb-NO" sz="2800" dirty="0" err="1" smtClean="0">
                <a:effectLst>
                  <a:outerShdw blurRad="38100" dist="38100" dir="2700000" algn="tl">
                    <a:srgbClr val="000000">
                      <a:alpha val="43137"/>
                    </a:srgbClr>
                  </a:outerShdw>
                </a:effectLst>
              </a:rPr>
              <a:t>kulturtilbod</a:t>
            </a:r>
            <a:r>
              <a:rPr lang="nb-NO" sz="2800" dirty="0" smtClean="0">
                <a:effectLst>
                  <a:outerShdw blurRad="38100" dist="38100" dir="2700000" algn="tl">
                    <a:srgbClr val="000000">
                      <a:alpha val="43137"/>
                    </a:srgbClr>
                  </a:outerShdw>
                </a:effectLst>
              </a:rPr>
              <a:t> </a:t>
            </a:r>
            <a:r>
              <a:rPr lang="nb-NO" sz="2800" dirty="0">
                <a:effectLst>
                  <a:outerShdw blurRad="38100" dist="38100" dir="2700000" algn="tl">
                    <a:srgbClr val="000000">
                      <a:alpha val="43137"/>
                    </a:srgbClr>
                  </a:outerShdw>
                </a:effectLst>
              </a:rPr>
              <a:t>til eldre?</a:t>
            </a:r>
            <a:br>
              <a:rPr lang="nb-NO" sz="2800" dirty="0">
                <a:effectLst>
                  <a:outerShdw blurRad="38100" dist="38100" dir="2700000" algn="tl">
                    <a:srgbClr val="000000">
                      <a:alpha val="43137"/>
                    </a:srgbClr>
                  </a:outerShdw>
                </a:effectLst>
              </a:rPr>
            </a:br>
            <a:r>
              <a:rPr lang="nb-NO" sz="2800" dirty="0">
                <a:effectLst>
                  <a:outerShdw blurRad="38100" dist="38100" dir="2700000" algn="tl">
                    <a:srgbClr val="000000">
                      <a:alpha val="43137"/>
                    </a:srgbClr>
                  </a:outerShdw>
                </a:effectLst>
              </a:rPr>
              <a:t>		</a:t>
            </a:r>
            <a:br>
              <a:rPr lang="nb-NO" sz="2800" dirty="0">
                <a:effectLst>
                  <a:outerShdw blurRad="38100" dist="38100" dir="2700000" algn="tl">
                    <a:srgbClr val="000000">
                      <a:alpha val="43137"/>
                    </a:srgbClr>
                  </a:outerShdw>
                </a:effectLst>
              </a:rPr>
            </a:br>
            <a:r>
              <a:rPr lang="nb-NO" sz="2800" dirty="0">
                <a:effectLst>
                  <a:outerShdw blurRad="38100" dist="38100" dir="2700000" algn="tl">
                    <a:srgbClr val="000000">
                      <a:alpha val="43137"/>
                    </a:srgbClr>
                  </a:outerShdw>
                </a:effectLst>
              </a:rPr>
              <a:t>Kva treng ‘eldre’ og kva har vi å tilby?</a:t>
            </a:r>
            <a:endParaRPr lang="nn-NO" sz="2800" dirty="0"/>
          </a:p>
        </p:txBody>
      </p:sp>
    </p:spTree>
    <p:extLst>
      <p:ext uri="{BB962C8B-B14F-4D97-AF65-F5344CB8AC3E}">
        <p14:creationId xmlns:p14="http://schemas.microsoft.com/office/powerpoint/2010/main" val="41318515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877824" y="572947"/>
            <a:ext cx="9848088" cy="954107"/>
          </a:xfrm>
          <a:prstGeom prst="rect">
            <a:avLst/>
          </a:prstGeom>
        </p:spPr>
        <p:txBody>
          <a:bodyPr wrap="square">
            <a:spAutoFit/>
          </a:bodyPr>
          <a:lstStyle/>
          <a:p>
            <a:pPr marL="457200" indent="-457200">
              <a:buFont typeface="Arial" panose="020B0604020202020204" pitchFamily="34" charset="0"/>
              <a:buChar char="•"/>
            </a:pPr>
            <a:r>
              <a:rPr lang="nn-NO" sz="2800" dirty="0"/>
              <a:t>I 2018 hadde vi over 64.000 besøkande på dei 13 ulike anlegga spreidd kring i fjordfylket. </a:t>
            </a:r>
          </a:p>
        </p:txBody>
      </p:sp>
    </p:spTree>
    <p:extLst>
      <p:ext uri="{BB962C8B-B14F-4D97-AF65-F5344CB8AC3E}">
        <p14:creationId xmlns:p14="http://schemas.microsoft.com/office/powerpoint/2010/main" val="5922097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ktangel 1"/>
          <p:cNvSpPr/>
          <p:nvPr/>
        </p:nvSpPr>
        <p:spPr>
          <a:xfrm>
            <a:off x="909722" y="525973"/>
            <a:ext cx="10005236" cy="3816429"/>
          </a:xfrm>
          <a:prstGeom prst="rect">
            <a:avLst/>
          </a:prstGeom>
        </p:spPr>
        <p:txBody>
          <a:bodyPr wrap="square">
            <a:spAutoFit/>
          </a:bodyPr>
          <a:lstStyle/>
          <a:p>
            <a:pPr marL="457200" indent="-457200">
              <a:buFont typeface="Arial" panose="020B0604020202020204" pitchFamily="34" charset="0"/>
              <a:buChar char="•"/>
            </a:pPr>
            <a:r>
              <a:rPr lang="nn-NO" sz="2800" dirty="0"/>
              <a:t>I 2018 hadde vi over 64.000 besøkande på dei 13 ulike anlegga spreidd kring i fjordfylket. </a:t>
            </a:r>
            <a:endParaRPr lang="nn-NO" sz="2800" dirty="0" smtClean="0"/>
          </a:p>
          <a:p>
            <a:pPr marL="457200" indent="-457200">
              <a:buFont typeface="Arial" panose="020B0604020202020204" pitchFamily="34" charset="0"/>
              <a:buChar char="•"/>
            </a:pPr>
            <a:endParaRPr lang="nb-NO" sz="2800" dirty="0" smtClean="0"/>
          </a:p>
          <a:p>
            <a:pPr marL="457200" indent="-457200">
              <a:buFont typeface="Arial" panose="020B0604020202020204" pitchFamily="34" charset="0"/>
              <a:buChar char="•"/>
            </a:pPr>
            <a:r>
              <a:rPr lang="nb-NO" sz="2800" dirty="0" smtClean="0"/>
              <a:t>MiSF </a:t>
            </a:r>
            <a:r>
              <a:rPr lang="nb-NO" sz="2800" dirty="0"/>
              <a:t>har ei felles nettside </a:t>
            </a:r>
            <a:r>
              <a:rPr lang="nb-NO" sz="2800" b="1" dirty="0"/>
              <a:t>www.misf.no</a:t>
            </a:r>
            <a:r>
              <a:rPr lang="nb-NO" sz="2800" dirty="0"/>
              <a:t> </a:t>
            </a:r>
            <a:r>
              <a:rPr lang="nb-NO" sz="2800" dirty="0" smtClean="0"/>
              <a:t>Der finn de alle </a:t>
            </a:r>
            <a:r>
              <a:rPr lang="nb-NO" sz="2800" dirty="0" err="1" smtClean="0"/>
              <a:t>avdelingane</a:t>
            </a:r>
            <a:r>
              <a:rPr lang="nb-NO" sz="2800" dirty="0" smtClean="0"/>
              <a:t> sine eigne heimesider </a:t>
            </a:r>
            <a:r>
              <a:rPr lang="nb-NO" sz="2800" dirty="0"/>
              <a:t>med oppdatert informasjon.</a:t>
            </a:r>
          </a:p>
          <a:p>
            <a:endParaRPr lang="nb-NO" sz="2800" dirty="0" smtClean="0"/>
          </a:p>
          <a:p>
            <a:pPr marL="457200" indent="-457200">
              <a:buFont typeface="Arial" panose="020B0604020202020204" pitchFamily="34" charset="0"/>
              <a:buChar char="•"/>
            </a:pPr>
            <a:endParaRPr lang="nb-NO" sz="2800" dirty="0"/>
          </a:p>
          <a:p>
            <a:pPr marL="457200" indent="-457200">
              <a:buFont typeface="Arial" panose="020B0604020202020204" pitchFamily="34" charset="0"/>
              <a:buChar char="•"/>
            </a:pPr>
            <a:endParaRPr lang="nb-NO" sz="2800" dirty="0"/>
          </a:p>
          <a:p>
            <a:endParaRPr lang="nn-NO" dirty="0"/>
          </a:p>
        </p:txBody>
      </p:sp>
    </p:spTree>
    <p:extLst>
      <p:ext uri="{BB962C8B-B14F-4D97-AF65-F5344CB8AC3E}">
        <p14:creationId xmlns:p14="http://schemas.microsoft.com/office/powerpoint/2010/main" val="24047682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914400" y="3151555"/>
            <a:ext cx="9829800" cy="954107"/>
          </a:xfrm>
          <a:prstGeom prst="rect">
            <a:avLst/>
          </a:prstGeom>
        </p:spPr>
        <p:txBody>
          <a:bodyPr wrap="square">
            <a:spAutoFit/>
          </a:bodyPr>
          <a:lstStyle/>
          <a:p>
            <a:pPr marL="457200" indent="-457200">
              <a:buFont typeface="Arial" panose="020B0604020202020204" pitchFamily="34" charset="0"/>
              <a:buChar char="•"/>
            </a:pPr>
            <a:r>
              <a:rPr lang="nb-NO" sz="2800" dirty="0"/>
              <a:t>Vi har kvart år ei felles brosjyre som presenterer </a:t>
            </a:r>
            <a:r>
              <a:rPr lang="nb-NO" sz="2800" dirty="0" err="1"/>
              <a:t>avdelingane</a:t>
            </a:r>
            <a:r>
              <a:rPr lang="nb-NO" sz="2800" dirty="0"/>
              <a:t>. Denne kan òg </a:t>
            </a:r>
            <a:r>
              <a:rPr lang="nb-NO" sz="2800" dirty="0" err="1"/>
              <a:t>lastast</a:t>
            </a:r>
            <a:r>
              <a:rPr lang="nb-NO" sz="2800" dirty="0"/>
              <a:t> ned </a:t>
            </a:r>
            <a:r>
              <a:rPr lang="nb-NO" sz="2800" dirty="0" err="1"/>
              <a:t>frå</a:t>
            </a:r>
            <a:r>
              <a:rPr lang="nb-NO" sz="2800" dirty="0"/>
              <a:t> nettsida.</a:t>
            </a:r>
          </a:p>
        </p:txBody>
      </p:sp>
      <p:sp>
        <p:nvSpPr>
          <p:cNvPr id="3" name="Rektangel 2"/>
          <p:cNvSpPr/>
          <p:nvPr/>
        </p:nvSpPr>
        <p:spPr>
          <a:xfrm>
            <a:off x="914400" y="558445"/>
            <a:ext cx="10451592" cy="2246769"/>
          </a:xfrm>
          <a:prstGeom prst="rect">
            <a:avLst/>
          </a:prstGeom>
        </p:spPr>
        <p:txBody>
          <a:bodyPr wrap="square">
            <a:spAutoFit/>
          </a:bodyPr>
          <a:lstStyle/>
          <a:p>
            <a:pPr marL="457200" indent="-457200">
              <a:buFont typeface="Arial" panose="020B0604020202020204" pitchFamily="34" charset="0"/>
              <a:buChar char="•"/>
            </a:pPr>
            <a:r>
              <a:rPr lang="nn-NO" sz="2800" dirty="0"/>
              <a:t>I 2018 hadde vi over 64.000 besøkande på dei 13 ulike anlegga spreidd kring i fjordfylket. </a:t>
            </a:r>
          </a:p>
          <a:p>
            <a:pPr marL="457200" indent="-457200">
              <a:buFont typeface="Arial" panose="020B0604020202020204" pitchFamily="34" charset="0"/>
              <a:buChar char="•"/>
            </a:pPr>
            <a:endParaRPr lang="nb-NO" sz="2800" dirty="0"/>
          </a:p>
          <a:p>
            <a:pPr marL="457200" indent="-457200">
              <a:buFont typeface="Arial" panose="020B0604020202020204" pitchFamily="34" charset="0"/>
              <a:buChar char="•"/>
            </a:pPr>
            <a:r>
              <a:rPr lang="nb-NO" sz="2800" dirty="0"/>
              <a:t>MiSF har ei felles nettside </a:t>
            </a:r>
            <a:r>
              <a:rPr lang="nb-NO" sz="2800" b="1" dirty="0"/>
              <a:t>www.misf.no</a:t>
            </a:r>
            <a:r>
              <a:rPr lang="nb-NO" sz="2800" dirty="0"/>
              <a:t> Der finn de alle </a:t>
            </a:r>
            <a:r>
              <a:rPr lang="nb-NO" sz="2800" dirty="0" err="1"/>
              <a:t>avdelingane</a:t>
            </a:r>
            <a:r>
              <a:rPr lang="nb-NO" sz="2800" dirty="0"/>
              <a:t> sine eigne heimesider med oppdatert informasjon.</a:t>
            </a:r>
          </a:p>
        </p:txBody>
      </p:sp>
    </p:spTree>
    <p:extLst>
      <p:ext uri="{BB962C8B-B14F-4D97-AF65-F5344CB8AC3E}">
        <p14:creationId xmlns:p14="http://schemas.microsoft.com/office/powerpoint/2010/main" val="35103336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p:cNvSpPr>
            <a:spLocks noGrp="1"/>
          </p:cNvSpPr>
          <p:nvPr>
            <p:ph type="title"/>
          </p:nvPr>
        </p:nvSpPr>
        <p:spPr>
          <a:xfrm>
            <a:off x="668858" y="987552"/>
            <a:ext cx="7061437" cy="2514600"/>
          </a:xfrm>
        </p:spPr>
        <p:txBody>
          <a:bodyPr>
            <a:normAutofit fontScale="90000"/>
          </a:bodyPr>
          <a:lstStyle/>
          <a:p>
            <a:r>
              <a:rPr lang="nb-NO" sz="3200" b="1" dirty="0" smtClean="0">
                <a:effectLst>
                  <a:outerShdw blurRad="38100" dist="38100" dir="2700000" algn="tl">
                    <a:srgbClr val="000000">
                      <a:alpha val="43137"/>
                    </a:srgbClr>
                  </a:outerShdw>
                </a:effectLst>
                <a:latin typeface="+mn-lt"/>
              </a:rPr>
              <a:t/>
            </a:r>
            <a:br>
              <a:rPr lang="nb-NO" sz="3200" b="1" dirty="0" smtClean="0">
                <a:effectLst>
                  <a:outerShdw blurRad="38100" dist="38100" dir="2700000" algn="tl">
                    <a:srgbClr val="000000">
                      <a:alpha val="43137"/>
                    </a:srgbClr>
                  </a:outerShdw>
                </a:effectLst>
                <a:latin typeface="+mn-lt"/>
              </a:rPr>
            </a:br>
            <a:r>
              <a:rPr lang="nb-NO" sz="3200" b="1" dirty="0">
                <a:effectLst>
                  <a:outerShdw blurRad="38100" dist="38100" dir="2700000" algn="tl">
                    <a:srgbClr val="000000">
                      <a:alpha val="43137"/>
                    </a:srgbClr>
                  </a:outerShdw>
                </a:effectLst>
                <a:latin typeface="+mn-lt"/>
              </a:rPr>
              <a:t/>
            </a:r>
            <a:br>
              <a:rPr lang="nb-NO" sz="3200" b="1" dirty="0">
                <a:effectLst>
                  <a:outerShdw blurRad="38100" dist="38100" dir="2700000" algn="tl">
                    <a:srgbClr val="000000">
                      <a:alpha val="43137"/>
                    </a:srgbClr>
                  </a:outerShdw>
                </a:effectLst>
                <a:latin typeface="+mn-lt"/>
              </a:rPr>
            </a:br>
            <a:r>
              <a:rPr lang="nb-NO" sz="3200" b="1" dirty="0" smtClean="0">
                <a:effectLst>
                  <a:outerShdw blurRad="38100" dist="38100" dir="2700000" algn="tl">
                    <a:srgbClr val="000000">
                      <a:alpha val="43137"/>
                    </a:srgbClr>
                  </a:outerShdw>
                </a:effectLst>
                <a:latin typeface="+mn-lt"/>
              </a:rPr>
              <a:t/>
            </a:r>
            <a:br>
              <a:rPr lang="nb-NO" sz="3200" b="1" dirty="0" smtClean="0">
                <a:effectLst>
                  <a:outerShdw blurRad="38100" dist="38100" dir="2700000" algn="tl">
                    <a:srgbClr val="000000">
                      <a:alpha val="43137"/>
                    </a:srgbClr>
                  </a:outerShdw>
                </a:effectLst>
                <a:latin typeface="+mn-lt"/>
              </a:rPr>
            </a:br>
            <a:r>
              <a:rPr lang="nb-NO" sz="3200" b="1" dirty="0" smtClean="0">
                <a:effectLst>
                  <a:outerShdw blurRad="38100" dist="38100" dir="2700000" algn="tl">
                    <a:srgbClr val="000000">
                      <a:alpha val="43137"/>
                    </a:srgbClr>
                  </a:outerShdw>
                </a:effectLst>
                <a:latin typeface="+mn-lt"/>
              </a:rPr>
              <a:t>Har vi </a:t>
            </a:r>
            <a:r>
              <a:rPr lang="nb-NO" sz="3200" b="1" dirty="0" err="1" smtClean="0">
                <a:effectLst>
                  <a:outerShdw blurRad="38100" dist="38100" dir="2700000" algn="tl">
                    <a:srgbClr val="000000">
                      <a:alpha val="43137"/>
                    </a:srgbClr>
                  </a:outerShdw>
                </a:effectLst>
                <a:latin typeface="+mn-lt"/>
              </a:rPr>
              <a:t>noko</a:t>
            </a:r>
            <a:r>
              <a:rPr lang="nb-NO" sz="3200" b="1" dirty="0" smtClean="0">
                <a:effectLst>
                  <a:outerShdw blurRad="38100" dist="38100" dir="2700000" algn="tl">
                    <a:srgbClr val="000000">
                      <a:alpha val="43137"/>
                    </a:srgbClr>
                  </a:outerShdw>
                </a:effectLst>
                <a:latin typeface="+mn-lt"/>
              </a:rPr>
              <a:t> å tilby </a:t>
            </a:r>
            <a:r>
              <a:rPr lang="nb-NO" sz="3200" b="1" dirty="0" err="1" smtClean="0">
                <a:effectLst>
                  <a:outerShdw blurRad="38100" dist="38100" dir="2700000" algn="tl">
                    <a:srgbClr val="000000">
                      <a:alpha val="43137"/>
                    </a:srgbClr>
                  </a:outerShdw>
                </a:effectLst>
                <a:latin typeface="+mn-lt"/>
              </a:rPr>
              <a:t>dei</a:t>
            </a:r>
            <a:r>
              <a:rPr lang="nb-NO" sz="3200" b="1" dirty="0" smtClean="0">
                <a:effectLst>
                  <a:outerShdw blurRad="38100" dist="38100" dir="2700000" algn="tl">
                    <a:srgbClr val="000000">
                      <a:alpha val="43137"/>
                    </a:srgbClr>
                  </a:outerShdw>
                </a:effectLst>
                <a:latin typeface="+mn-lt"/>
              </a:rPr>
              <a:t> eldre?</a:t>
            </a:r>
            <a:r>
              <a:rPr lang="nb-NO" sz="3100" dirty="0" smtClean="0">
                <a:latin typeface="+mn-lt"/>
              </a:rPr>
              <a:t/>
            </a:r>
            <a:br>
              <a:rPr lang="nb-NO" sz="3100" dirty="0" smtClean="0">
                <a:latin typeface="+mn-lt"/>
              </a:rPr>
            </a:br>
            <a:r>
              <a:rPr lang="nb-NO" sz="3100" dirty="0">
                <a:latin typeface="+mn-lt"/>
              </a:rPr>
              <a:t/>
            </a:r>
            <a:br>
              <a:rPr lang="nb-NO" sz="3100" dirty="0">
                <a:latin typeface="+mn-lt"/>
              </a:rPr>
            </a:br>
            <a:r>
              <a:rPr lang="nb-NO" sz="3100" dirty="0" smtClean="0">
                <a:latin typeface="+mn-lt"/>
              </a:rPr>
              <a:t/>
            </a:r>
            <a:br>
              <a:rPr lang="nb-NO" sz="3100" dirty="0" smtClean="0">
                <a:latin typeface="+mn-lt"/>
              </a:rPr>
            </a:br>
            <a:r>
              <a:rPr lang="nb-NO" sz="3100" dirty="0" smtClean="0">
                <a:latin typeface="+mn-lt"/>
              </a:rPr>
              <a:t/>
            </a:r>
            <a:br>
              <a:rPr lang="nb-NO" sz="3100" dirty="0" smtClean="0">
                <a:latin typeface="+mn-lt"/>
              </a:rPr>
            </a:br>
            <a:r>
              <a:rPr lang="nb-NO" sz="3100" dirty="0" smtClean="0">
                <a:latin typeface="+mn-lt"/>
              </a:rPr>
              <a:t/>
            </a:r>
            <a:br>
              <a:rPr lang="nb-NO" sz="3100" dirty="0" smtClean="0">
                <a:latin typeface="+mn-lt"/>
              </a:rPr>
            </a:br>
            <a:endParaRPr lang="nn-NO" dirty="0">
              <a:latin typeface="+mn-lt"/>
            </a:endParaRPr>
          </a:p>
        </p:txBody>
      </p:sp>
    </p:spTree>
    <p:extLst>
      <p:ext uri="{BB962C8B-B14F-4D97-AF65-F5344CB8AC3E}">
        <p14:creationId xmlns:p14="http://schemas.microsoft.com/office/powerpoint/2010/main" val="7758082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p:cNvSpPr>
            <a:spLocks noGrp="1"/>
          </p:cNvSpPr>
          <p:nvPr>
            <p:ph type="title"/>
          </p:nvPr>
        </p:nvSpPr>
        <p:spPr>
          <a:xfrm>
            <a:off x="796874" y="685800"/>
            <a:ext cx="7061437" cy="2980944"/>
          </a:xfrm>
        </p:spPr>
        <p:txBody>
          <a:bodyPr>
            <a:normAutofit/>
          </a:bodyPr>
          <a:lstStyle/>
          <a:p>
            <a:r>
              <a:rPr lang="nb-NO" sz="3100" b="1" dirty="0" smtClean="0">
                <a:effectLst>
                  <a:outerShdw blurRad="38100" dist="38100" dir="2700000" algn="tl">
                    <a:srgbClr val="000000">
                      <a:alpha val="43137"/>
                    </a:srgbClr>
                  </a:outerShdw>
                </a:effectLst>
                <a:latin typeface="+mn-lt"/>
              </a:rPr>
              <a:t>Har vi </a:t>
            </a:r>
            <a:r>
              <a:rPr lang="nb-NO" sz="3100" b="1" dirty="0" err="1" smtClean="0">
                <a:effectLst>
                  <a:outerShdw blurRad="38100" dist="38100" dir="2700000" algn="tl">
                    <a:srgbClr val="000000">
                      <a:alpha val="43137"/>
                    </a:srgbClr>
                  </a:outerShdw>
                </a:effectLst>
                <a:latin typeface="+mn-lt"/>
              </a:rPr>
              <a:t>noko</a:t>
            </a:r>
            <a:r>
              <a:rPr lang="nb-NO" sz="3100" b="1" dirty="0" smtClean="0">
                <a:effectLst>
                  <a:outerShdw blurRad="38100" dist="38100" dir="2700000" algn="tl">
                    <a:srgbClr val="000000">
                      <a:alpha val="43137"/>
                    </a:srgbClr>
                  </a:outerShdw>
                </a:effectLst>
                <a:latin typeface="+mn-lt"/>
              </a:rPr>
              <a:t> å tilby </a:t>
            </a:r>
            <a:r>
              <a:rPr lang="nb-NO" sz="3100" b="1" dirty="0" err="1" smtClean="0">
                <a:effectLst>
                  <a:outerShdw blurRad="38100" dist="38100" dir="2700000" algn="tl">
                    <a:srgbClr val="000000">
                      <a:alpha val="43137"/>
                    </a:srgbClr>
                  </a:outerShdw>
                </a:effectLst>
                <a:latin typeface="+mn-lt"/>
              </a:rPr>
              <a:t>dei</a:t>
            </a:r>
            <a:r>
              <a:rPr lang="nb-NO" sz="3100" b="1" dirty="0" smtClean="0">
                <a:effectLst>
                  <a:outerShdw blurRad="38100" dist="38100" dir="2700000" algn="tl">
                    <a:srgbClr val="000000">
                      <a:alpha val="43137"/>
                    </a:srgbClr>
                  </a:outerShdw>
                </a:effectLst>
                <a:latin typeface="+mn-lt"/>
              </a:rPr>
              <a:t> eldre?</a:t>
            </a:r>
            <a:r>
              <a:rPr lang="nb-NO" sz="3100" dirty="0" smtClean="0">
                <a:latin typeface="+mn-lt"/>
              </a:rPr>
              <a:t/>
            </a:r>
            <a:br>
              <a:rPr lang="nb-NO" sz="3100" dirty="0" smtClean="0">
                <a:latin typeface="+mn-lt"/>
              </a:rPr>
            </a:br>
            <a:r>
              <a:rPr lang="nb-NO" sz="3100" dirty="0">
                <a:latin typeface="+mn-lt"/>
              </a:rPr>
              <a:t/>
            </a:r>
            <a:br>
              <a:rPr lang="nb-NO" sz="3100" dirty="0">
                <a:latin typeface="+mn-lt"/>
              </a:rPr>
            </a:br>
            <a:r>
              <a:rPr lang="nb-NO" sz="3100" dirty="0" smtClean="0">
                <a:latin typeface="+mn-lt"/>
              </a:rPr>
              <a:t>Kystmuseet vart </a:t>
            </a:r>
            <a:r>
              <a:rPr lang="nb-NO" sz="3100" dirty="0" err="1" smtClean="0">
                <a:latin typeface="+mn-lt"/>
              </a:rPr>
              <a:t>partnar</a:t>
            </a:r>
            <a:r>
              <a:rPr lang="nb-NO" sz="3100" dirty="0" smtClean="0">
                <a:latin typeface="+mn-lt"/>
              </a:rPr>
              <a:t> i Lev-Vel-prosjektet i 2015</a:t>
            </a:r>
            <a:r>
              <a:rPr lang="nb-NO" sz="3100" dirty="0">
                <a:latin typeface="+mn-lt"/>
              </a:rPr>
              <a:t>.</a:t>
            </a:r>
            <a:r>
              <a:rPr lang="nb-NO" sz="3100" dirty="0" smtClean="0">
                <a:latin typeface="+mn-lt"/>
              </a:rPr>
              <a:t> </a:t>
            </a:r>
            <a:br>
              <a:rPr lang="nb-NO" sz="3100" dirty="0" smtClean="0">
                <a:latin typeface="+mn-lt"/>
              </a:rPr>
            </a:br>
            <a:r>
              <a:rPr lang="nb-NO" sz="3100" dirty="0" smtClean="0">
                <a:latin typeface="+mn-lt"/>
              </a:rPr>
              <a:t/>
            </a:r>
            <a:br>
              <a:rPr lang="nb-NO" sz="3100" dirty="0" smtClean="0">
                <a:latin typeface="+mn-lt"/>
              </a:rPr>
            </a:br>
            <a:endParaRPr lang="nn-NO" dirty="0">
              <a:latin typeface="+mn-lt"/>
            </a:endParaRPr>
          </a:p>
        </p:txBody>
      </p:sp>
      <p:pic>
        <p:nvPicPr>
          <p:cNvPr id="4" name="Bild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73128" y="1170432"/>
            <a:ext cx="2467997" cy="4040927"/>
          </a:xfrm>
          <a:prstGeom prst="rect">
            <a:avLst/>
          </a:prstGeom>
        </p:spPr>
      </p:pic>
    </p:spTree>
    <p:extLst>
      <p:ext uri="{BB962C8B-B14F-4D97-AF65-F5344CB8AC3E}">
        <p14:creationId xmlns:p14="http://schemas.microsoft.com/office/powerpoint/2010/main" val="13349599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p:cNvSpPr>
            <a:spLocks noGrp="1"/>
          </p:cNvSpPr>
          <p:nvPr>
            <p:ph type="title"/>
          </p:nvPr>
        </p:nvSpPr>
        <p:spPr>
          <a:xfrm>
            <a:off x="804672" y="603504"/>
            <a:ext cx="7017063" cy="4462272"/>
          </a:xfrm>
        </p:spPr>
        <p:txBody>
          <a:bodyPr>
            <a:normAutofit fontScale="90000"/>
          </a:bodyPr>
          <a:lstStyle/>
          <a:p>
            <a:r>
              <a:rPr lang="nb-NO" sz="3100" b="1" dirty="0" smtClean="0">
                <a:effectLst>
                  <a:outerShdw blurRad="38100" dist="38100" dir="2700000" algn="tl">
                    <a:srgbClr val="000000">
                      <a:alpha val="43137"/>
                    </a:srgbClr>
                  </a:outerShdw>
                </a:effectLst>
                <a:latin typeface="+mn-lt"/>
              </a:rPr>
              <a:t>Har vi </a:t>
            </a:r>
            <a:r>
              <a:rPr lang="nb-NO" sz="3100" b="1" dirty="0" err="1" smtClean="0">
                <a:effectLst>
                  <a:outerShdw blurRad="38100" dist="38100" dir="2700000" algn="tl">
                    <a:srgbClr val="000000">
                      <a:alpha val="43137"/>
                    </a:srgbClr>
                  </a:outerShdw>
                </a:effectLst>
                <a:latin typeface="+mn-lt"/>
              </a:rPr>
              <a:t>noko</a:t>
            </a:r>
            <a:r>
              <a:rPr lang="nb-NO" sz="3100" b="1" dirty="0" smtClean="0">
                <a:effectLst>
                  <a:outerShdw blurRad="38100" dist="38100" dir="2700000" algn="tl">
                    <a:srgbClr val="000000">
                      <a:alpha val="43137"/>
                    </a:srgbClr>
                  </a:outerShdw>
                </a:effectLst>
                <a:latin typeface="+mn-lt"/>
              </a:rPr>
              <a:t> å tilby </a:t>
            </a:r>
            <a:r>
              <a:rPr lang="nb-NO" sz="3100" b="1" dirty="0" err="1" smtClean="0">
                <a:effectLst>
                  <a:outerShdw blurRad="38100" dist="38100" dir="2700000" algn="tl">
                    <a:srgbClr val="000000">
                      <a:alpha val="43137"/>
                    </a:srgbClr>
                  </a:outerShdw>
                </a:effectLst>
                <a:latin typeface="+mn-lt"/>
              </a:rPr>
              <a:t>dei</a:t>
            </a:r>
            <a:r>
              <a:rPr lang="nb-NO" sz="3100" b="1" dirty="0" smtClean="0">
                <a:effectLst>
                  <a:outerShdw blurRad="38100" dist="38100" dir="2700000" algn="tl">
                    <a:srgbClr val="000000">
                      <a:alpha val="43137"/>
                    </a:srgbClr>
                  </a:outerShdw>
                </a:effectLst>
                <a:latin typeface="+mn-lt"/>
              </a:rPr>
              <a:t> eldre?</a:t>
            </a:r>
            <a:r>
              <a:rPr lang="nb-NO" sz="3100" dirty="0" smtClean="0">
                <a:latin typeface="+mn-lt"/>
              </a:rPr>
              <a:t/>
            </a:r>
            <a:br>
              <a:rPr lang="nb-NO" sz="3100" dirty="0" smtClean="0">
                <a:latin typeface="+mn-lt"/>
              </a:rPr>
            </a:br>
            <a:r>
              <a:rPr lang="nb-NO" sz="3100" dirty="0">
                <a:latin typeface="+mn-lt"/>
              </a:rPr>
              <a:t/>
            </a:r>
            <a:br>
              <a:rPr lang="nb-NO" sz="3100" dirty="0">
                <a:latin typeface="+mn-lt"/>
              </a:rPr>
            </a:br>
            <a:r>
              <a:rPr lang="nb-NO" sz="3100" dirty="0" smtClean="0">
                <a:latin typeface="+mn-lt"/>
              </a:rPr>
              <a:t>Kystmuseet vart </a:t>
            </a:r>
            <a:r>
              <a:rPr lang="nb-NO" sz="3100" dirty="0" err="1" smtClean="0">
                <a:latin typeface="+mn-lt"/>
              </a:rPr>
              <a:t>patnar</a:t>
            </a:r>
            <a:r>
              <a:rPr lang="nb-NO" sz="3100" dirty="0" smtClean="0">
                <a:latin typeface="+mn-lt"/>
              </a:rPr>
              <a:t> i Lev-Vel-prosjektet i 2015</a:t>
            </a:r>
            <a:r>
              <a:rPr lang="nb-NO" sz="3100" dirty="0">
                <a:latin typeface="+mn-lt"/>
              </a:rPr>
              <a:t>.</a:t>
            </a:r>
            <a:r>
              <a:rPr lang="nb-NO" sz="3100" dirty="0" smtClean="0">
                <a:latin typeface="+mn-lt"/>
              </a:rPr>
              <a:t> </a:t>
            </a:r>
            <a:br>
              <a:rPr lang="nb-NO" sz="3100" dirty="0" smtClean="0">
                <a:latin typeface="+mn-lt"/>
              </a:rPr>
            </a:br>
            <a:r>
              <a:rPr lang="nb-NO" sz="3100" dirty="0" smtClean="0">
                <a:latin typeface="+mn-lt"/>
              </a:rPr>
              <a:t/>
            </a:r>
            <a:br>
              <a:rPr lang="nb-NO" sz="3100" dirty="0" smtClean="0">
                <a:latin typeface="+mn-lt"/>
              </a:rPr>
            </a:br>
            <a:r>
              <a:rPr lang="nb-NO" sz="3100" dirty="0">
                <a:latin typeface="+mn-lt"/>
              </a:rPr>
              <a:t>H</a:t>
            </a:r>
            <a:r>
              <a:rPr lang="nb-NO" sz="3100" dirty="0" smtClean="0">
                <a:latin typeface="+mn-lt"/>
              </a:rPr>
              <a:t>ar </a:t>
            </a:r>
            <a:r>
              <a:rPr lang="nb-NO" sz="3100" dirty="0" err="1" smtClean="0">
                <a:latin typeface="+mn-lt"/>
              </a:rPr>
              <a:t>sidan</a:t>
            </a:r>
            <a:r>
              <a:rPr lang="nb-NO" sz="3100" dirty="0" smtClean="0">
                <a:latin typeface="+mn-lt"/>
              </a:rPr>
              <a:t> hausta gode </a:t>
            </a:r>
            <a:r>
              <a:rPr lang="nb-NO" sz="3100" dirty="0" err="1" smtClean="0">
                <a:latin typeface="+mn-lt"/>
              </a:rPr>
              <a:t>erfaringar</a:t>
            </a:r>
            <a:r>
              <a:rPr lang="nb-NO" sz="3100" dirty="0" smtClean="0">
                <a:latin typeface="+mn-lt"/>
              </a:rPr>
              <a:t> og </a:t>
            </a:r>
            <a:r>
              <a:rPr lang="nb-NO" sz="3100" dirty="0" err="1" smtClean="0">
                <a:latin typeface="+mn-lt"/>
              </a:rPr>
              <a:t>utvekla</a:t>
            </a:r>
            <a:r>
              <a:rPr lang="nb-NO" sz="3100" dirty="0" smtClean="0">
                <a:latin typeface="+mn-lt"/>
              </a:rPr>
              <a:t> eit stadig </a:t>
            </a:r>
            <a:r>
              <a:rPr lang="nb-NO" sz="3100" dirty="0" err="1" smtClean="0">
                <a:latin typeface="+mn-lt"/>
              </a:rPr>
              <a:t>tettare</a:t>
            </a:r>
            <a:r>
              <a:rPr lang="nb-NO" sz="3100" dirty="0" smtClean="0">
                <a:latin typeface="+mn-lt"/>
              </a:rPr>
              <a:t> samarbeid med omsorgssektoren og frivilligheten i kommunen. </a:t>
            </a:r>
            <a:br>
              <a:rPr lang="nb-NO" sz="3100" dirty="0" smtClean="0">
                <a:latin typeface="+mn-lt"/>
              </a:rPr>
            </a:br>
            <a:r>
              <a:rPr lang="nb-NO" sz="3100" dirty="0">
                <a:latin typeface="+mn-lt"/>
              </a:rPr>
              <a:t/>
            </a:r>
            <a:br>
              <a:rPr lang="nb-NO" sz="3100" dirty="0">
                <a:latin typeface="+mn-lt"/>
              </a:rPr>
            </a:br>
            <a:endParaRPr lang="nn-NO" dirty="0">
              <a:latin typeface="+mn-lt"/>
            </a:endParaRPr>
          </a:p>
        </p:txBody>
      </p:sp>
      <p:pic>
        <p:nvPicPr>
          <p:cNvPr id="4" name="Bild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73128" y="1170432"/>
            <a:ext cx="2467997" cy="4040927"/>
          </a:xfrm>
          <a:prstGeom prst="rect">
            <a:avLst/>
          </a:prstGeom>
        </p:spPr>
      </p:pic>
    </p:spTree>
    <p:extLst>
      <p:ext uri="{BB962C8B-B14F-4D97-AF65-F5344CB8AC3E}">
        <p14:creationId xmlns:p14="http://schemas.microsoft.com/office/powerpoint/2010/main" val="6227076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p:cNvSpPr>
            <a:spLocks noGrp="1"/>
          </p:cNvSpPr>
          <p:nvPr>
            <p:ph type="title"/>
          </p:nvPr>
        </p:nvSpPr>
        <p:spPr>
          <a:xfrm>
            <a:off x="998042" y="867257"/>
            <a:ext cx="7061437" cy="5789575"/>
          </a:xfrm>
        </p:spPr>
        <p:txBody>
          <a:bodyPr>
            <a:normAutofit fontScale="90000"/>
          </a:bodyPr>
          <a:lstStyle/>
          <a:p>
            <a:r>
              <a:rPr lang="nb-NO" sz="3100" b="1" dirty="0" smtClean="0">
                <a:effectLst>
                  <a:outerShdw blurRad="38100" dist="38100" dir="2700000" algn="tl">
                    <a:srgbClr val="000000">
                      <a:alpha val="43137"/>
                    </a:srgbClr>
                  </a:outerShdw>
                </a:effectLst>
                <a:latin typeface="+mn-lt"/>
              </a:rPr>
              <a:t>Har vi </a:t>
            </a:r>
            <a:r>
              <a:rPr lang="nb-NO" sz="3100" b="1" dirty="0" err="1" smtClean="0">
                <a:effectLst>
                  <a:outerShdw blurRad="38100" dist="38100" dir="2700000" algn="tl">
                    <a:srgbClr val="000000">
                      <a:alpha val="43137"/>
                    </a:srgbClr>
                  </a:outerShdw>
                </a:effectLst>
                <a:latin typeface="+mn-lt"/>
              </a:rPr>
              <a:t>noko</a:t>
            </a:r>
            <a:r>
              <a:rPr lang="nb-NO" sz="3100" b="1" dirty="0" smtClean="0">
                <a:effectLst>
                  <a:outerShdw blurRad="38100" dist="38100" dir="2700000" algn="tl">
                    <a:srgbClr val="000000">
                      <a:alpha val="43137"/>
                    </a:srgbClr>
                  </a:outerShdw>
                </a:effectLst>
                <a:latin typeface="+mn-lt"/>
              </a:rPr>
              <a:t> å tilby </a:t>
            </a:r>
            <a:r>
              <a:rPr lang="nb-NO" sz="3100" b="1" dirty="0" err="1" smtClean="0">
                <a:effectLst>
                  <a:outerShdw blurRad="38100" dist="38100" dir="2700000" algn="tl">
                    <a:srgbClr val="000000">
                      <a:alpha val="43137"/>
                    </a:srgbClr>
                  </a:outerShdw>
                </a:effectLst>
                <a:latin typeface="+mn-lt"/>
              </a:rPr>
              <a:t>dei</a:t>
            </a:r>
            <a:r>
              <a:rPr lang="nb-NO" sz="3100" b="1" dirty="0" smtClean="0">
                <a:effectLst>
                  <a:outerShdw blurRad="38100" dist="38100" dir="2700000" algn="tl">
                    <a:srgbClr val="000000">
                      <a:alpha val="43137"/>
                    </a:srgbClr>
                  </a:outerShdw>
                </a:effectLst>
                <a:latin typeface="+mn-lt"/>
              </a:rPr>
              <a:t> eldre?</a:t>
            </a:r>
            <a:r>
              <a:rPr lang="nb-NO" sz="3100" dirty="0" smtClean="0">
                <a:latin typeface="+mn-lt"/>
              </a:rPr>
              <a:t/>
            </a:r>
            <a:br>
              <a:rPr lang="nb-NO" sz="3100" dirty="0" smtClean="0">
                <a:latin typeface="+mn-lt"/>
              </a:rPr>
            </a:br>
            <a:r>
              <a:rPr lang="nb-NO" sz="3100" dirty="0">
                <a:latin typeface="+mn-lt"/>
              </a:rPr>
              <a:t/>
            </a:r>
            <a:br>
              <a:rPr lang="nb-NO" sz="3100" dirty="0">
                <a:latin typeface="+mn-lt"/>
              </a:rPr>
            </a:br>
            <a:r>
              <a:rPr lang="nb-NO" sz="3100" dirty="0" smtClean="0">
                <a:latin typeface="+mn-lt"/>
              </a:rPr>
              <a:t>Kystmuseet vart </a:t>
            </a:r>
            <a:r>
              <a:rPr lang="nb-NO" sz="3100" dirty="0" err="1" smtClean="0">
                <a:latin typeface="+mn-lt"/>
              </a:rPr>
              <a:t>patnar</a:t>
            </a:r>
            <a:r>
              <a:rPr lang="nb-NO" sz="3100" dirty="0" smtClean="0">
                <a:latin typeface="+mn-lt"/>
              </a:rPr>
              <a:t> i Lev-Vel-prosjektet i 2015</a:t>
            </a:r>
            <a:r>
              <a:rPr lang="nb-NO" sz="3100" dirty="0">
                <a:latin typeface="+mn-lt"/>
              </a:rPr>
              <a:t>.</a:t>
            </a:r>
            <a:r>
              <a:rPr lang="nb-NO" sz="3100" dirty="0" smtClean="0">
                <a:latin typeface="+mn-lt"/>
              </a:rPr>
              <a:t> </a:t>
            </a:r>
            <a:br>
              <a:rPr lang="nb-NO" sz="3100" dirty="0" smtClean="0">
                <a:latin typeface="+mn-lt"/>
              </a:rPr>
            </a:br>
            <a:r>
              <a:rPr lang="nb-NO" sz="3100" dirty="0" smtClean="0">
                <a:latin typeface="+mn-lt"/>
              </a:rPr>
              <a:t/>
            </a:r>
            <a:br>
              <a:rPr lang="nb-NO" sz="3100" dirty="0" smtClean="0">
                <a:latin typeface="+mn-lt"/>
              </a:rPr>
            </a:br>
            <a:r>
              <a:rPr lang="nb-NO" sz="3100" dirty="0">
                <a:latin typeface="+mn-lt"/>
              </a:rPr>
              <a:t>H</a:t>
            </a:r>
            <a:r>
              <a:rPr lang="nb-NO" sz="3100" dirty="0" smtClean="0">
                <a:latin typeface="+mn-lt"/>
              </a:rPr>
              <a:t>ar </a:t>
            </a:r>
            <a:r>
              <a:rPr lang="nb-NO" sz="3100" dirty="0" err="1" smtClean="0">
                <a:latin typeface="+mn-lt"/>
              </a:rPr>
              <a:t>sidan</a:t>
            </a:r>
            <a:r>
              <a:rPr lang="nb-NO" sz="3100" dirty="0" smtClean="0">
                <a:latin typeface="+mn-lt"/>
              </a:rPr>
              <a:t> </a:t>
            </a:r>
            <a:r>
              <a:rPr lang="nb-NO" sz="3100" dirty="0" err="1" smtClean="0">
                <a:latin typeface="+mn-lt"/>
              </a:rPr>
              <a:t>utvekla</a:t>
            </a:r>
            <a:r>
              <a:rPr lang="nb-NO" sz="3100" dirty="0" smtClean="0">
                <a:latin typeface="+mn-lt"/>
              </a:rPr>
              <a:t> eit stadig </a:t>
            </a:r>
            <a:r>
              <a:rPr lang="nb-NO" sz="3100" dirty="0" err="1" smtClean="0">
                <a:latin typeface="+mn-lt"/>
              </a:rPr>
              <a:t>tettare</a:t>
            </a:r>
            <a:r>
              <a:rPr lang="nb-NO" sz="3100" dirty="0" smtClean="0">
                <a:latin typeface="+mn-lt"/>
              </a:rPr>
              <a:t> samarbeid med omsorgssektoren og frivilligheten i kommunen. </a:t>
            </a:r>
            <a:br>
              <a:rPr lang="nb-NO" sz="3100" dirty="0" smtClean="0">
                <a:latin typeface="+mn-lt"/>
              </a:rPr>
            </a:br>
            <a:r>
              <a:rPr lang="nb-NO" sz="3100" dirty="0">
                <a:latin typeface="+mn-lt"/>
              </a:rPr>
              <a:t/>
            </a:r>
            <a:br>
              <a:rPr lang="nb-NO" sz="3100" dirty="0">
                <a:latin typeface="+mn-lt"/>
              </a:rPr>
            </a:br>
            <a:r>
              <a:rPr lang="nb-NO" sz="3100" dirty="0" smtClean="0">
                <a:latin typeface="+mn-lt"/>
              </a:rPr>
              <a:t>Mange </a:t>
            </a:r>
            <a:r>
              <a:rPr lang="nb-NO" sz="3100" dirty="0" err="1" smtClean="0">
                <a:latin typeface="+mn-lt"/>
              </a:rPr>
              <a:t>tilbod</a:t>
            </a:r>
            <a:r>
              <a:rPr lang="nb-NO" sz="3100" dirty="0" smtClean="0">
                <a:latin typeface="+mn-lt"/>
              </a:rPr>
              <a:t> er prøvd ut, vi utveklar stadig nye, og held fram med </a:t>
            </a:r>
            <a:r>
              <a:rPr lang="nb-NO" sz="3100" dirty="0" err="1" smtClean="0">
                <a:latin typeface="+mn-lt"/>
              </a:rPr>
              <a:t>dei</a:t>
            </a:r>
            <a:r>
              <a:rPr lang="nb-NO" sz="3100" dirty="0" smtClean="0">
                <a:latin typeface="+mn-lt"/>
              </a:rPr>
              <a:t> som har </a:t>
            </a:r>
            <a:r>
              <a:rPr lang="nb-NO" sz="3100" dirty="0" err="1" smtClean="0">
                <a:latin typeface="+mn-lt"/>
              </a:rPr>
              <a:t>vore</a:t>
            </a:r>
            <a:r>
              <a:rPr lang="nb-NO" sz="3100" dirty="0" smtClean="0">
                <a:latin typeface="+mn-lt"/>
              </a:rPr>
              <a:t> gode.</a:t>
            </a:r>
            <a:br>
              <a:rPr lang="nb-NO" sz="3100" dirty="0" smtClean="0">
                <a:latin typeface="+mn-lt"/>
              </a:rPr>
            </a:br>
            <a:r>
              <a:rPr lang="nb-NO" sz="3100" dirty="0" smtClean="0">
                <a:latin typeface="+mn-lt"/>
              </a:rPr>
              <a:t/>
            </a:r>
            <a:br>
              <a:rPr lang="nb-NO" sz="3100" dirty="0" smtClean="0">
                <a:latin typeface="+mn-lt"/>
              </a:rPr>
            </a:br>
            <a:endParaRPr lang="nn-NO" dirty="0">
              <a:latin typeface="+mn-lt"/>
            </a:endParaRPr>
          </a:p>
        </p:txBody>
      </p:sp>
      <p:pic>
        <p:nvPicPr>
          <p:cNvPr id="4" name="Bild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73128" y="1170432"/>
            <a:ext cx="2467997" cy="4040927"/>
          </a:xfrm>
          <a:prstGeom prst="rect">
            <a:avLst/>
          </a:prstGeom>
        </p:spPr>
      </p:pic>
    </p:spTree>
    <p:extLst>
      <p:ext uri="{BB962C8B-B14F-4D97-AF65-F5344CB8AC3E}">
        <p14:creationId xmlns:p14="http://schemas.microsoft.com/office/powerpoint/2010/main" val="23049492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p:cNvSpPr>
            <a:spLocks noGrp="1"/>
          </p:cNvSpPr>
          <p:nvPr>
            <p:ph type="title"/>
          </p:nvPr>
        </p:nvSpPr>
        <p:spPr>
          <a:xfrm>
            <a:off x="1016330" y="565505"/>
            <a:ext cx="7061437" cy="5789575"/>
          </a:xfrm>
        </p:spPr>
        <p:txBody>
          <a:bodyPr>
            <a:normAutofit fontScale="90000"/>
          </a:bodyPr>
          <a:lstStyle/>
          <a:p>
            <a:r>
              <a:rPr lang="nb-NO" sz="3100" b="1" dirty="0" smtClean="0">
                <a:effectLst>
                  <a:outerShdw blurRad="38100" dist="38100" dir="2700000" algn="tl">
                    <a:srgbClr val="000000">
                      <a:alpha val="43137"/>
                    </a:srgbClr>
                  </a:outerShdw>
                </a:effectLst>
                <a:latin typeface="+mn-lt"/>
              </a:rPr>
              <a:t>Har vi </a:t>
            </a:r>
            <a:r>
              <a:rPr lang="nb-NO" sz="3100" b="1" dirty="0" err="1" smtClean="0">
                <a:effectLst>
                  <a:outerShdw blurRad="38100" dist="38100" dir="2700000" algn="tl">
                    <a:srgbClr val="000000">
                      <a:alpha val="43137"/>
                    </a:srgbClr>
                  </a:outerShdw>
                </a:effectLst>
                <a:latin typeface="+mn-lt"/>
              </a:rPr>
              <a:t>noko</a:t>
            </a:r>
            <a:r>
              <a:rPr lang="nb-NO" sz="3100" b="1" dirty="0" smtClean="0">
                <a:effectLst>
                  <a:outerShdw blurRad="38100" dist="38100" dir="2700000" algn="tl">
                    <a:srgbClr val="000000">
                      <a:alpha val="43137"/>
                    </a:srgbClr>
                  </a:outerShdw>
                </a:effectLst>
                <a:latin typeface="+mn-lt"/>
              </a:rPr>
              <a:t> å tilby </a:t>
            </a:r>
            <a:r>
              <a:rPr lang="nb-NO" sz="3100" b="1" dirty="0" err="1" smtClean="0">
                <a:effectLst>
                  <a:outerShdw blurRad="38100" dist="38100" dir="2700000" algn="tl">
                    <a:srgbClr val="000000">
                      <a:alpha val="43137"/>
                    </a:srgbClr>
                  </a:outerShdw>
                </a:effectLst>
                <a:latin typeface="+mn-lt"/>
              </a:rPr>
              <a:t>dei</a:t>
            </a:r>
            <a:r>
              <a:rPr lang="nb-NO" sz="3100" b="1" dirty="0" smtClean="0">
                <a:effectLst>
                  <a:outerShdw blurRad="38100" dist="38100" dir="2700000" algn="tl">
                    <a:srgbClr val="000000">
                      <a:alpha val="43137"/>
                    </a:srgbClr>
                  </a:outerShdw>
                </a:effectLst>
                <a:latin typeface="+mn-lt"/>
              </a:rPr>
              <a:t> eldre?</a:t>
            </a:r>
            <a:r>
              <a:rPr lang="nb-NO" sz="3100" dirty="0" smtClean="0">
                <a:latin typeface="+mn-lt"/>
              </a:rPr>
              <a:t/>
            </a:r>
            <a:br>
              <a:rPr lang="nb-NO" sz="3100" dirty="0" smtClean="0">
                <a:latin typeface="+mn-lt"/>
              </a:rPr>
            </a:br>
            <a:r>
              <a:rPr lang="nb-NO" sz="3100" dirty="0">
                <a:latin typeface="+mn-lt"/>
              </a:rPr>
              <a:t/>
            </a:r>
            <a:br>
              <a:rPr lang="nb-NO" sz="3100" dirty="0">
                <a:latin typeface="+mn-lt"/>
              </a:rPr>
            </a:br>
            <a:r>
              <a:rPr lang="nb-NO" sz="3100" dirty="0" smtClean="0">
                <a:latin typeface="+mn-lt"/>
              </a:rPr>
              <a:t>Kystmuseet vart </a:t>
            </a:r>
            <a:r>
              <a:rPr lang="nb-NO" sz="3100" dirty="0" err="1" smtClean="0">
                <a:latin typeface="+mn-lt"/>
              </a:rPr>
              <a:t>patnar</a:t>
            </a:r>
            <a:r>
              <a:rPr lang="nb-NO" sz="3100" dirty="0" smtClean="0">
                <a:latin typeface="+mn-lt"/>
              </a:rPr>
              <a:t> i Lev-Vel-prosjektet i 2015</a:t>
            </a:r>
            <a:r>
              <a:rPr lang="nb-NO" sz="3100" dirty="0">
                <a:latin typeface="+mn-lt"/>
              </a:rPr>
              <a:t>.</a:t>
            </a:r>
            <a:r>
              <a:rPr lang="nb-NO" sz="3100" dirty="0" smtClean="0">
                <a:latin typeface="+mn-lt"/>
              </a:rPr>
              <a:t> </a:t>
            </a:r>
            <a:br>
              <a:rPr lang="nb-NO" sz="3100" dirty="0" smtClean="0">
                <a:latin typeface="+mn-lt"/>
              </a:rPr>
            </a:br>
            <a:r>
              <a:rPr lang="nb-NO" sz="3100" dirty="0" smtClean="0">
                <a:latin typeface="+mn-lt"/>
              </a:rPr>
              <a:t/>
            </a:r>
            <a:br>
              <a:rPr lang="nb-NO" sz="3100" dirty="0" smtClean="0">
                <a:latin typeface="+mn-lt"/>
              </a:rPr>
            </a:br>
            <a:r>
              <a:rPr lang="nb-NO" sz="3100" dirty="0">
                <a:latin typeface="+mn-lt"/>
              </a:rPr>
              <a:t>H</a:t>
            </a:r>
            <a:r>
              <a:rPr lang="nb-NO" sz="3100" dirty="0" smtClean="0">
                <a:latin typeface="+mn-lt"/>
              </a:rPr>
              <a:t>ar </a:t>
            </a:r>
            <a:r>
              <a:rPr lang="nb-NO" sz="3100" dirty="0" err="1" smtClean="0">
                <a:latin typeface="+mn-lt"/>
              </a:rPr>
              <a:t>sidan</a:t>
            </a:r>
            <a:r>
              <a:rPr lang="nb-NO" sz="3100" dirty="0" smtClean="0">
                <a:latin typeface="+mn-lt"/>
              </a:rPr>
              <a:t> </a:t>
            </a:r>
            <a:r>
              <a:rPr lang="nb-NO" sz="3100" dirty="0" err="1" smtClean="0">
                <a:latin typeface="+mn-lt"/>
              </a:rPr>
              <a:t>utvekla</a:t>
            </a:r>
            <a:r>
              <a:rPr lang="nb-NO" sz="3100" dirty="0" smtClean="0">
                <a:latin typeface="+mn-lt"/>
              </a:rPr>
              <a:t> eit stadig </a:t>
            </a:r>
            <a:r>
              <a:rPr lang="nb-NO" sz="3100" dirty="0" err="1" smtClean="0">
                <a:latin typeface="+mn-lt"/>
              </a:rPr>
              <a:t>tettare</a:t>
            </a:r>
            <a:r>
              <a:rPr lang="nb-NO" sz="3100" dirty="0" smtClean="0">
                <a:latin typeface="+mn-lt"/>
              </a:rPr>
              <a:t> samarbeid med omsorgssektoren og frivilligheten i kommunen. </a:t>
            </a:r>
            <a:br>
              <a:rPr lang="nb-NO" sz="3100" dirty="0" smtClean="0">
                <a:latin typeface="+mn-lt"/>
              </a:rPr>
            </a:br>
            <a:r>
              <a:rPr lang="nb-NO" sz="3100" dirty="0">
                <a:latin typeface="+mn-lt"/>
              </a:rPr>
              <a:t/>
            </a:r>
            <a:br>
              <a:rPr lang="nb-NO" sz="3100" dirty="0">
                <a:latin typeface="+mn-lt"/>
              </a:rPr>
            </a:br>
            <a:r>
              <a:rPr lang="nb-NO" sz="3100" dirty="0" smtClean="0">
                <a:latin typeface="+mn-lt"/>
              </a:rPr>
              <a:t>Mange </a:t>
            </a:r>
            <a:r>
              <a:rPr lang="nb-NO" sz="3100" dirty="0" err="1" smtClean="0">
                <a:latin typeface="+mn-lt"/>
              </a:rPr>
              <a:t>tilbod</a:t>
            </a:r>
            <a:r>
              <a:rPr lang="nb-NO" sz="3100" dirty="0" smtClean="0">
                <a:latin typeface="+mn-lt"/>
              </a:rPr>
              <a:t> er prøvd ut, for ulike grupper av eldre. Og vi utveklar stadig nye, og held fram med </a:t>
            </a:r>
            <a:r>
              <a:rPr lang="nb-NO" sz="3100" dirty="0" err="1" smtClean="0">
                <a:latin typeface="+mn-lt"/>
              </a:rPr>
              <a:t>dei</a:t>
            </a:r>
            <a:r>
              <a:rPr lang="nb-NO" sz="3100" dirty="0" smtClean="0">
                <a:latin typeface="+mn-lt"/>
              </a:rPr>
              <a:t> som har </a:t>
            </a:r>
            <a:r>
              <a:rPr lang="nb-NO" sz="3100" dirty="0" err="1" smtClean="0">
                <a:latin typeface="+mn-lt"/>
              </a:rPr>
              <a:t>vore</a:t>
            </a:r>
            <a:r>
              <a:rPr lang="nb-NO" sz="3100" dirty="0" smtClean="0">
                <a:latin typeface="+mn-lt"/>
              </a:rPr>
              <a:t> gode.</a:t>
            </a:r>
            <a:br>
              <a:rPr lang="nb-NO" sz="3100" dirty="0" smtClean="0">
                <a:latin typeface="+mn-lt"/>
              </a:rPr>
            </a:br>
            <a:r>
              <a:rPr lang="nb-NO" sz="3100" dirty="0" smtClean="0">
                <a:latin typeface="+mn-lt"/>
              </a:rPr>
              <a:t/>
            </a:r>
            <a:br>
              <a:rPr lang="nb-NO" sz="3100" dirty="0" smtClean="0">
                <a:latin typeface="+mn-lt"/>
              </a:rPr>
            </a:br>
            <a:r>
              <a:rPr lang="nb-NO" sz="3100" dirty="0" smtClean="0">
                <a:latin typeface="+mn-lt"/>
              </a:rPr>
              <a:t>Vi har fått ei felles forståing av kva vi </a:t>
            </a:r>
            <a:r>
              <a:rPr lang="nb-NO" sz="3100" dirty="0" err="1" smtClean="0">
                <a:latin typeface="+mn-lt"/>
              </a:rPr>
              <a:t>ynskjer</a:t>
            </a:r>
            <a:r>
              <a:rPr lang="nb-NO" sz="3100" dirty="0" smtClean="0">
                <a:latin typeface="+mn-lt"/>
              </a:rPr>
              <a:t> å  få til.</a:t>
            </a:r>
            <a:br>
              <a:rPr lang="nb-NO" sz="3100" dirty="0" smtClean="0">
                <a:latin typeface="+mn-lt"/>
              </a:rPr>
            </a:br>
            <a:r>
              <a:rPr lang="nb-NO" sz="2800" dirty="0" smtClean="0">
                <a:latin typeface="+mn-lt"/>
              </a:rPr>
              <a:t/>
            </a:r>
            <a:br>
              <a:rPr lang="nb-NO" sz="2800" dirty="0" smtClean="0">
                <a:latin typeface="+mn-lt"/>
              </a:rPr>
            </a:br>
            <a:endParaRPr lang="nn-NO" dirty="0">
              <a:latin typeface="+mn-lt"/>
            </a:endParaRPr>
          </a:p>
        </p:txBody>
      </p:sp>
      <p:pic>
        <p:nvPicPr>
          <p:cNvPr id="4" name="Bild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73128" y="1170432"/>
            <a:ext cx="2467997" cy="4040927"/>
          </a:xfrm>
          <a:prstGeom prst="rect">
            <a:avLst/>
          </a:prstGeom>
        </p:spPr>
      </p:pic>
    </p:spTree>
    <p:extLst>
      <p:ext uri="{BB962C8B-B14F-4D97-AF65-F5344CB8AC3E}">
        <p14:creationId xmlns:p14="http://schemas.microsoft.com/office/powerpoint/2010/main" val="17351777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ktangel 1"/>
          <p:cNvSpPr/>
          <p:nvPr/>
        </p:nvSpPr>
        <p:spPr>
          <a:xfrm>
            <a:off x="890371" y="485420"/>
            <a:ext cx="6400799" cy="954107"/>
          </a:xfrm>
          <a:prstGeom prst="rect">
            <a:avLst/>
          </a:prstGeom>
        </p:spPr>
        <p:txBody>
          <a:bodyPr wrap="square">
            <a:spAutoFit/>
          </a:bodyPr>
          <a:lstStyle/>
          <a:p>
            <a:r>
              <a:rPr lang="nb-NO" sz="2800" b="1" dirty="0">
                <a:solidFill>
                  <a:schemeClr val="bg2">
                    <a:lumMod val="25000"/>
                  </a:schemeClr>
                </a:solidFill>
                <a:effectLst>
                  <a:outerShdw blurRad="38100" dist="38100" dir="2700000" algn="tl">
                    <a:srgbClr val="000000">
                      <a:alpha val="43137"/>
                    </a:srgbClr>
                  </a:outerShdw>
                </a:effectLst>
              </a:rPr>
              <a:t>Kva treng </a:t>
            </a:r>
            <a:r>
              <a:rPr lang="nb-NO" sz="2800" b="1" dirty="0" err="1">
                <a:solidFill>
                  <a:schemeClr val="bg2">
                    <a:lumMod val="25000"/>
                  </a:schemeClr>
                </a:solidFill>
                <a:effectLst>
                  <a:outerShdw blurRad="38100" dist="38100" dir="2700000" algn="tl">
                    <a:srgbClr val="000000">
                      <a:alpha val="43137"/>
                    </a:srgbClr>
                  </a:outerShdw>
                </a:effectLst>
              </a:rPr>
              <a:t>dei</a:t>
            </a:r>
            <a:r>
              <a:rPr lang="nb-NO" sz="2800" b="1" dirty="0">
                <a:solidFill>
                  <a:schemeClr val="bg2">
                    <a:lumMod val="25000"/>
                  </a:schemeClr>
                </a:solidFill>
                <a:effectLst>
                  <a:outerShdw blurRad="38100" dist="38100" dir="2700000" algn="tl">
                    <a:srgbClr val="000000">
                      <a:alpha val="43137"/>
                    </a:srgbClr>
                  </a:outerShdw>
                </a:effectLst>
              </a:rPr>
              <a:t> eldre?</a:t>
            </a:r>
            <a:br>
              <a:rPr lang="nb-NO" sz="2800" b="1" dirty="0">
                <a:solidFill>
                  <a:schemeClr val="bg2">
                    <a:lumMod val="25000"/>
                  </a:schemeClr>
                </a:solidFill>
                <a:effectLst>
                  <a:outerShdw blurRad="38100" dist="38100" dir="2700000" algn="tl">
                    <a:srgbClr val="000000">
                      <a:alpha val="43137"/>
                    </a:srgbClr>
                  </a:outerShdw>
                </a:effectLst>
              </a:rPr>
            </a:br>
            <a:r>
              <a:rPr lang="nb-NO" sz="2800" b="1" dirty="0">
                <a:solidFill>
                  <a:schemeClr val="bg2">
                    <a:lumMod val="25000"/>
                  </a:schemeClr>
                </a:solidFill>
                <a:effectLst>
                  <a:outerShdw blurRad="38100" dist="38100" dir="2700000" algn="tl">
                    <a:srgbClr val="000000">
                      <a:alpha val="43137"/>
                    </a:srgbClr>
                  </a:outerShdw>
                </a:effectLst>
              </a:rPr>
              <a:t>	</a:t>
            </a:r>
            <a:endParaRPr lang="nb-NO" sz="2800" dirty="0" smtClean="0">
              <a:solidFill>
                <a:schemeClr val="bg2">
                  <a:lumMod val="25000"/>
                </a:schemeClr>
              </a:solidFill>
            </a:endParaRPr>
          </a:p>
        </p:txBody>
      </p:sp>
      <p:pic>
        <p:nvPicPr>
          <p:cNvPr id="3" name="Bild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6703336" y="1635994"/>
            <a:ext cx="6629397" cy="3814615"/>
          </a:xfrm>
          <a:prstGeom prst="rect">
            <a:avLst/>
          </a:prstGeom>
        </p:spPr>
      </p:pic>
    </p:spTree>
    <p:extLst>
      <p:ext uri="{BB962C8B-B14F-4D97-AF65-F5344CB8AC3E}">
        <p14:creationId xmlns:p14="http://schemas.microsoft.com/office/powerpoint/2010/main" val="13576593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ktangel 1"/>
          <p:cNvSpPr/>
          <p:nvPr/>
        </p:nvSpPr>
        <p:spPr>
          <a:xfrm>
            <a:off x="890371" y="485420"/>
            <a:ext cx="6400799" cy="1815882"/>
          </a:xfrm>
          <a:prstGeom prst="rect">
            <a:avLst/>
          </a:prstGeom>
        </p:spPr>
        <p:txBody>
          <a:bodyPr wrap="square">
            <a:spAutoFit/>
          </a:bodyPr>
          <a:lstStyle/>
          <a:p>
            <a:r>
              <a:rPr lang="nb-NO" sz="2800" b="1" dirty="0">
                <a:solidFill>
                  <a:schemeClr val="bg2">
                    <a:lumMod val="25000"/>
                  </a:schemeClr>
                </a:solidFill>
                <a:effectLst>
                  <a:outerShdw blurRad="38100" dist="38100" dir="2700000" algn="tl">
                    <a:srgbClr val="000000">
                      <a:alpha val="43137"/>
                    </a:srgbClr>
                  </a:outerShdw>
                </a:effectLst>
              </a:rPr>
              <a:t>Kva treng </a:t>
            </a:r>
            <a:r>
              <a:rPr lang="nb-NO" sz="2800" b="1" dirty="0" err="1">
                <a:solidFill>
                  <a:schemeClr val="bg2">
                    <a:lumMod val="25000"/>
                  </a:schemeClr>
                </a:solidFill>
                <a:effectLst>
                  <a:outerShdw blurRad="38100" dist="38100" dir="2700000" algn="tl">
                    <a:srgbClr val="000000">
                      <a:alpha val="43137"/>
                    </a:srgbClr>
                  </a:outerShdw>
                </a:effectLst>
              </a:rPr>
              <a:t>dei</a:t>
            </a:r>
            <a:r>
              <a:rPr lang="nb-NO" sz="2800" b="1" dirty="0">
                <a:solidFill>
                  <a:schemeClr val="bg2">
                    <a:lumMod val="25000"/>
                  </a:schemeClr>
                </a:solidFill>
                <a:effectLst>
                  <a:outerShdw blurRad="38100" dist="38100" dir="2700000" algn="tl">
                    <a:srgbClr val="000000">
                      <a:alpha val="43137"/>
                    </a:srgbClr>
                  </a:outerShdw>
                </a:effectLst>
              </a:rPr>
              <a:t> eldre?</a:t>
            </a:r>
            <a:br>
              <a:rPr lang="nb-NO" sz="2800" b="1" dirty="0">
                <a:solidFill>
                  <a:schemeClr val="bg2">
                    <a:lumMod val="25000"/>
                  </a:schemeClr>
                </a:solidFill>
                <a:effectLst>
                  <a:outerShdw blurRad="38100" dist="38100" dir="2700000" algn="tl">
                    <a:srgbClr val="000000">
                      <a:alpha val="43137"/>
                    </a:srgbClr>
                  </a:outerShdw>
                </a:effectLst>
              </a:rPr>
            </a:br>
            <a:r>
              <a:rPr lang="nb-NO" sz="2800" b="1" dirty="0">
                <a:solidFill>
                  <a:schemeClr val="bg2">
                    <a:lumMod val="25000"/>
                  </a:schemeClr>
                </a:solidFill>
                <a:effectLst>
                  <a:outerShdw blurRad="38100" dist="38100" dir="2700000" algn="tl">
                    <a:srgbClr val="000000">
                      <a:alpha val="43137"/>
                    </a:srgbClr>
                  </a:outerShdw>
                </a:effectLst>
              </a:rPr>
              <a:t>	</a:t>
            </a:r>
            <a:endParaRPr lang="nb-NO" sz="2800" dirty="0" smtClean="0">
              <a:solidFill>
                <a:schemeClr val="bg2">
                  <a:lumMod val="25000"/>
                </a:schemeClr>
              </a:solidFill>
            </a:endParaRPr>
          </a:p>
          <a:p>
            <a:pPr marL="457200" indent="-457200">
              <a:buFont typeface="Arial" panose="020B0604020202020204" pitchFamily="34" charset="0"/>
              <a:buChar char="•"/>
            </a:pPr>
            <a:r>
              <a:rPr lang="nb-NO" sz="2800" dirty="0" smtClean="0">
                <a:solidFill>
                  <a:schemeClr val="bg2">
                    <a:lumMod val="25000"/>
                  </a:schemeClr>
                </a:solidFill>
              </a:rPr>
              <a:t>Å </a:t>
            </a:r>
            <a:r>
              <a:rPr lang="nb-NO" sz="2800" dirty="0">
                <a:solidFill>
                  <a:schemeClr val="bg2">
                    <a:lumMod val="25000"/>
                  </a:schemeClr>
                </a:solidFill>
              </a:rPr>
              <a:t>ha muligheten </a:t>
            </a:r>
            <a:r>
              <a:rPr lang="nb-NO" sz="2800" dirty="0" smtClean="0">
                <a:solidFill>
                  <a:schemeClr val="bg2">
                    <a:lumMod val="25000"/>
                  </a:schemeClr>
                </a:solidFill>
              </a:rPr>
              <a:t>til å </a:t>
            </a:r>
            <a:r>
              <a:rPr lang="nb-NO" sz="2800" dirty="0">
                <a:solidFill>
                  <a:schemeClr val="bg2">
                    <a:lumMod val="25000"/>
                  </a:schemeClr>
                </a:solidFill>
              </a:rPr>
              <a:t>ha </a:t>
            </a:r>
            <a:r>
              <a:rPr lang="nb-NO" sz="2800" dirty="0" smtClean="0">
                <a:solidFill>
                  <a:schemeClr val="bg2">
                    <a:lumMod val="25000"/>
                  </a:schemeClr>
                </a:solidFill>
              </a:rPr>
              <a:t>eit aktivt og meiningsfullt liv. </a:t>
            </a:r>
          </a:p>
        </p:txBody>
      </p:sp>
      <p:pic>
        <p:nvPicPr>
          <p:cNvPr id="3" name="Bild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6703336" y="1635994"/>
            <a:ext cx="6629397" cy="3814615"/>
          </a:xfrm>
          <a:prstGeom prst="rect">
            <a:avLst/>
          </a:prstGeom>
        </p:spPr>
      </p:pic>
    </p:spTree>
    <p:extLst>
      <p:ext uri="{BB962C8B-B14F-4D97-AF65-F5344CB8AC3E}">
        <p14:creationId xmlns:p14="http://schemas.microsoft.com/office/powerpoint/2010/main" val="1857554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ktangel 1"/>
          <p:cNvSpPr/>
          <p:nvPr/>
        </p:nvSpPr>
        <p:spPr>
          <a:xfrm>
            <a:off x="595423" y="1977656"/>
            <a:ext cx="6081823" cy="646331"/>
          </a:xfrm>
          <a:prstGeom prst="rect">
            <a:avLst/>
          </a:prstGeom>
        </p:spPr>
        <p:txBody>
          <a:bodyPr wrap="square">
            <a:spAutoFit/>
          </a:bodyPr>
          <a:lstStyle/>
          <a:p>
            <a:endParaRPr lang="nn-NO" dirty="0" smtClean="0"/>
          </a:p>
          <a:p>
            <a:endParaRPr lang="nn-NO" dirty="0"/>
          </a:p>
        </p:txBody>
      </p:sp>
      <p:pic>
        <p:nvPicPr>
          <p:cNvPr id="3" name="Bilde 2" descr="Logo musea"/>
          <p:cNvPicPr/>
          <p:nvPr/>
        </p:nvPicPr>
        <p:blipFill>
          <a:blip r:embed="rId2">
            <a:extLst>
              <a:ext uri="{28A0092B-C50C-407E-A947-70E740481C1C}">
                <a14:useLocalDpi xmlns:a14="http://schemas.microsoft.com/office/drawing/2010/main" val="0"/>
              </a:ext>
            </a:extLst>
          </a:blip>
          <a:srcRect/>
          <a:stretch>
            <a:fillRect/>
          </a:stretch>
        </p:blipFill>
        <p:spPr bwMode="auto">
          <a:xfrm>
            <a:off x="905164" y="1274619"/>
            <a:ext cx="3585111" cy="703038"/>
          </a:xfrm>
          <a:prstGeom prst="rect">
            <a:avLst/>
          </a:prstGeom>
          <a:noFill/>
          <a:ln>
            <a:noFill/>
          </a:ln>
        </p:spPr>
      </p:pic>
    </p:spTree>
    <p:extLst>
      <p:ext uri="{BB962C8B-B14F-4D97-AF65-F5344CB8AC3E}">
        <p14:creationId xmlns:p14="http://schemas.microsoft.com/office/powerpoint/2010/main" val="18593498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ktangel 1"/>
          <p:cNvSpPr/>
          <p:nvPr/>
        </p:nvSpPr>
        <p:spPr>
          <a:xfrm>
            <a:off x="890371" y="485420"/>
            <a:ext cx="6400799" cy="2677656"/>
          </a:xfrm>
          <a:prstGeom prst="rect">
            <a:avLst/>
          </a:prstGeom>
        </p:spPr>
        <p:txBody>
          <a:bodyPr wrap="square">
            <a:spAutoFit/>
          </a:bodyPr>
          <a:lstStyle/>
          <a:p>
            <a:r>
              <a:rPr lang="nb-NO" sz="2800" b="1" dirty="0">
                <a:solidFill>
                  <a:schemeClr val="bg2">
                    <a:lumMod val="25000"/>
                  </a:schemeClr>
                </a:solidFill>
                <a:effectLst>
                  <a:outerShdw blurRad="38100" dist="38100" dir="2700000" algn="tl">
                    <a:srgbClr val="000000">
                      <a:alpha val="43137"/>
                    </a:srgbClr>
                  </a:outerShdw>
                </a:effectLst>
              </a:rPr>
              <a:t>Kva treng </a:t>
            </a:r>
            <a:r>
              <a:rPr lang="nb-NO" sz="2800" b="1" dirty="0" err="1">
                <a:solidFill>
                  <a:schemeClr val="bg2">
                    <a:lumMod val="25000"/>
                  </a:schemeClr>
                </a:solidFill>
                <a:effectLst>
                  <a:outerShdw blurRad="38100" dist="38100" dir="2700000" algn="tl">
                    <a:srgbClr val="000000">
                      <a:alpha val="43137"/>
                    </a:srgbClr>
                  </a:outerShdw>
                </a:effectLst>
              </a:rPr>
              <a:t>dei</a:t>
            </a:r>
            <a:r>
              <a:rPr lang="nb-NO" sz="2800" b="1" dirty="0">
                <a:solidFill>
                  <a:schemeClr val="bg2">
                    <a:lumMod val="25000"/>
                  </a:schemeClr>
                </a:solidFill>
                <a:effectLst>
                  <a:outerShdw blurRad="38100" dist="38100" dir="2700000" algn="tl">
                    <a:srgbClr val="000000">
                      <a:alpha val="43137"/>
                    </a:srgbClr>
                  </a:outerShdw>
                </a:effectLst>
              </a:rPr>
              <a:t> eldre?</a:t>
            </a:r>
            <a:br>
              <a:rPr lang="nb-NO" sz="2800" b="1" dirty="0">
                <a:solidFill>
                  <a:schemeClr val="bg2">
                    <a:lumMod val="25000"/>
                  </a:schemeClr>
                </a:solidFill>
                <a:effectLst>
                  <a:outerShdw blurRad="38100" dist="38100" dir="2700000" algn="tl">
                    <a:srgbClr val="000000">
                      <a:alpha val="43137"/>
                    </a:srgbClr>
                  </a:outerShdw>
                </a:effectLst>
              </a:rPr>
            </a:br>
            <a:r>
              <a:rPr lang="nb-NO" sz="2800" b="1" dirty="0">
                <a:solidFill>
                  <a:schemeClr val="bg2">
                    <a:lumMod val="25000"/>
                  </a:schemeClr>
                </a:solidFill>
                <a:effectLst>
                  <a:outerShdw blurRad="38100" dist="38100" dir="2700000" algn="tl">
                    <a:srgbClr val="000000">
                      <a:alpha val="43137"/>
                    </a:srgbClr>
                  </a:outerShdw>
                </a:effectLst>
              </a:rPr>
              <a:t>	</a:t>
            </a:r>
            <a:endParaRPr lang="nb-NO" sz="2800" dirty="0" smtClean="0">
              <a:solidFill>
                <a:schemeClr val="bg2">
                  <a:lumMod val="25000"/>
                </a:schemeClr>
              </a:solidFill>
            </a:endParaRPr>
          </a:p>
          <a:p>
            <a:pPr marL="457200" indent="-457200">
              <a:buFont typeface="Arial" panose="020B0604020202020204" pitchFamily="34" charset="0"/>
              <a:buChar char="•"/>
            </a:pPr>
            <a:r>
              <a:rPr lang="nb-NO" sz="2800" dirty="0" smtClean="0">
                <a:solidFill>
                  <a:schemeClr val="bg2">
                    <a:lumMod val="25000"/>
                  </a:schemeClr>
                </a:solidFill>
              </a:rPr>
              <a:t>Å </a:t>
            </a:r>
            <a:r>
              <a:rPr lang="nb-NO" sz="2800" dirty="0">
                <a:solidFill>
                  <a:schemeClr val="bg2">
                    <a:lumMod val="25000"/>
                  </a:schemeClr>
                </a:solidFill>
              </a:rPr>
              <a:t>ha muligheten </a:t>
            </a:r>
            <a:r>
              <a:rPr lang="nb-NO" sz="2800" dirty="0" smtClean="0">
                <a:solidFill>
                  <a:schemeClr val="bg2">
                    <a:lumMod val="25000"/>
                  </a:schemeClr>
                </a:solidFill>
              </a:rPr>
              <a:t>til å </a:t>
            </a:r>
            <a:r>
              <a:rPr lang="nb-NO" sz="2800" dirty="0">
                <a:solidFill>
                  <a:schemeClr val="bg2">
                    <a:lumMod val="25000"/>
                  </a:schemeClr>
                </a:solidFill>
              </a:rPr>
              <a:t>ha </a:t>
            </a:r>
            <a:r>
              <a:rPr lang="nb-NO" sz="2800" dirty="0" smtClean="0">
                <a:solidFill>
                  <a:schemeClr val="bg2">
                    <a:lumMod val="25000"/>
                  </a:schemeClr>
                </a:solidFill>
              </a:rPr>
              <a:t>eit aktivt og meiningsfullt liv. </a:t>
            </a:r>
          </a:p>
          <a:p>
            <a:pPr marL="457200" indent="-457200">
              <a:buFont typeface="Arial" panose="020B0604020202020204" pitchFamily="34" charset="0"/>
              <a:buChar char="•"/>
            </a:pPr>
            <a:endParaRPr lang="nb-NO" sz="2800" dirty="0" smtClean="0">
              <a:solidFill>
                <a:schemeClr val="bg2">
                  <a:lumMod val="25000"/>
                </a:schemeClr>
              </a:solidFill>
            </a:endParaRPr>
          </a:p>
          <a:p>
            <a:pPr marL="457200" indent="-457200">
              <a:buFont typeface="Arial" panose="020B0604020202020204" pitchFamily="34" charset="0"/>
              <a:buChar char="•"/>
            </a:pPr>
            <a:r>
              <a:rPr lang="nb-NO" sz="2800" dirty="0" smtClean="0">
                <a:solidFill>
                  <a:schemeClr val="bg2">
                    <a:lumMod val="25000"/>
                  </a:schemeClr>
                </a:solidFill>
              </a:rPr>
              <a:t>Å kunne delta </a:t>
            </a:r>
            <a:r>
              <a:rPr lang="nb-NO" sz="2800" dirty="0">
                <a:solidFill>
                  <a:schemeClr val="bg2">
                    <a:lumMod val="25000"/>
                  </a:schemeClr>
                </a:solidFill>
              </a:rPr>
              <a:t>i fellesskap </a:t>
            </a:r>
            <a:r>
              <a:rPr lang="nb-NO" sz="2800" dirty="0" smtClean="0">
                <a:solidFill>
                  <a:schemeClr val="bg2">
                    <a:lumMod val="25000"/>
                  </a:schemeClr>
                </a:solidFill>
              </a:rPr>
              <a:t>med </a:t>
            </a:r>
            <a:r>
              <a:rPr lang="nb-NO" sz="2800" dirty="0">
                <a:solidFill>
                  <a:schemeClr val="bg2">
                    <a:lumMod val="25000"/>
                  </a:schemeClr>
                </a:solidFill>
              </a:rPr>
              <a:t>andre</a:t>
            </a:r>
            <a:r>
              <a:rPr lang="nb-NO" sz="2800" dirty="0" smtClean="0">
                <a:solidFill>
                  <a:schemeClr val="bg2">
                    <a:lumMod val="25000"/>
                  </a:schemeClr>
                </a:solidFill>
              </a:rPr>
              <a:t>.</a:t>
            </a:r>
          </a:p>
        </p:txBody>
      </p:sp>
      <p:pic>
        <p:nvPicPr>
          <p:cNvPr id="3" name="Bild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6703336" y="1635994"/>
            <a:ext cx="6629397" cy="3814615"/>
          </a:xfrm>
          <a:prstGeom prst="rect">
            <a:avLst/>
          </a:prstGeom>
        </p:spPr>
      </p:pic>
    </p:spTree>
    <p:extLst>
      <p:ext uri="{BB962C8B-B14F-4D97-AF65-F5344CB8AC3E}">
        <p14:creationId xmlns:p14="http://schemas.microsoft.com/office/powerpoint/2010/main" val="10471552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ktangel 1"/>
          <p:cNvSpPr/>
          <p:nvPr/>
        </p:nvSpPr>
        <p:spPr>
          <a:xfrm>
            <a:off x="890371" y="485420"/>
            <a:ext cx="6400799" cy="4401205"/>
          </a:xfrm>
          <a:prstGeom prst="rect">
            <a:avLst/>
          </a:prstGeom>
        </p:spPr>
        <p:txBody>
          <a:bodyPr wrap="square">
            <a:spAutoFit/>
          </a:bodyPr>
          <a:lstStyle/>
          <a:p>
            <a:r>
              <a:rPr lang="nb-NO" sz="2800" b="1" dirty="0">
                <a:solidFill>
                  <a:schemeClr val="bg2">
                    <a:lumMod val="25000"/>
                  </a:schemeClr>
                </a:solidFill>
                <a:effectLst>
                  <a:outerShdw blurRad="38100" dist="38100" dir="2700000" algn="tl">
                    <a:srgbClr val="000000">
                      <a:alpha val="43137"/>
                    </a:srgbClr>
                  </a:outerShdw>
                </a:effectLst>
              </a:rPr>
              <a:t>Kva treng </a:t>
            </a:r>
            <a:r>
              <a:rPr lang="nb-NO" sz="2800" b="1" dirty="0" err="1">
                <a:solidFill>
                  <a:schemeClr val="bg2">
                    <a:lumMod val="25000"/>
                  </a:schemeClr>
                </a:solidFill>
                <a:effectLst>
                  <a:outerShdw blurRad="38100" dist="38100" dir="2700000" algn="tl">
                    <a:srgbClr val="000000">
                      <a:alpha val="43137"/>
                    </a:srgbClr>
                  </a:outerShdw>
                </a:effectLst>
              </a:rPr>
              <a:t>dei</a:t>
            </a:r>
            <a:r>
              <a:rPr lang="nb-NO" sz="2800" b="1" dirty="0">
                <a:solidFill>
                  <a:schemeClr val="bg2">
                    <a:lumMod val="25000"/>
                  </a:schemeClr>
                </a:solidFill>
                <a:effectLst>
                  <a:outerShdw blurRad="38100" dist="38100" dir="2700000" algn="tl">
                    <a:srgbClr val="000000">
                      <a:alpha val="43137"/>
                    </a:srgbClr>
                  </a:outerShdw>
                </a:effectLst>
              </a:rPr>
              <a:t> eldre?</a:t>
            </a:r>
            <a:br>
              <a:rPr lang="nb-NO" sz="2800" b="1" dirty="0">
                <a:solidFill>
                  <a:schemeClr val="bg2">
                    <a:lumMod val="25000"/>
                  </a:schemeClr>
                </a:solidFill>
                <a:effectLst>
                  <a:outerShdw blurRad="38100" dist="38100" dir="2700000" algn="tl">
                    <a:srgbClr val="000000">
                      <a:alpha val="43137"/>
                    </a:srgbClr>
                  </a:outerShdw>
                </a:effectLst>
              </a:rPr>
            </a:br>
            <a:endParaRPr lang="nb-NO" sz="2800" dirty="0" smtClean="0">
              <a:solidFill>
                <a:schemeClr val="bg2">
                  <a:lumMod val="25000"/>
                </a:schemeClr>
              </a:solidFill>
            </a:endParaRPr>
          </a:p>
          <a:p>
            <a:pPr marL="457200" indent="-457200">
              <a:buFont typeface="Arial" panose="020B0604020202020204" pitchFamily="34" charset="0"/>
              <a:buChar char="•"/>
            </a:pPr>
            <a:r>
              <a:rPr lang="nb-NO" sz="2800" dirty="0" smtClean="0">
                <a:solidFill>
                  <a:schemeClr val="bg2">
                    <a:lumMod val="25000"/>
                  </a:schemeClr>
                </a:solidFill>
              </a:rPr>
              <a:t>Å </a:t>
            </a:r>
            <a:r>
              <a:rPr lang="nb-NO" sz="2800" dirty="0">
                <a:solidFill>
                  <a:schemeClr val="bg2">
                    <a:lumMod val="25000"/>
                  </a:schemeClr>
                </a:solidFill>
              </a:rPr>
              <a:t>ha muligheten </a:t>
            </a:r>
            <a:r>
              <a:rPr lang="nb-NO" sz="2800" dirty="0" smtClean="0">
                <a:solidFill>
                  <a:schemeClr val="bg2">
                    <a:lumMod val="25000"/>
                  </a:schemeClr>
                </a:solidFill>
              </a:rPr>
              <a:t>til å </a:t>
            </a:r>
            <a:r>
              <a:rPr lang="nb-NO" sz="2800" dirty="0">
                <a:solidFill>
                  <a:schemeClr val="bg2">
                    <a:lumMod val="25000"/>
                  </a:schemeClr>
                </a:solidFill>
              </a:rPr>
              <a:t>ha </a:t>
            </a:r>
            <a:r>
              <a:rPr lang="nb-NO" sz="2800" dirty="0" smtClean="0">
                <a:solidFill>
                  <a:schemeClr val="bg2">
                    <a:lumMod val="25000"/>
                  </a:schemeClr>
                </a:solidFill>
              </a:rPr>
              <a:t>eit aktivt og meiningsfullt liv. </a:t>
            </a:r>
          </a:p>
          <a:p>
            <a:pPr marL="457200" indent="-457200">
              <a:buFont typeface="Arial" panose="020B0604020202020204" pitchFamily="34" charset="0"/>
              <a:buChar char="•"/>
            </a:pPr>
            <a:endParaRPr lang="nb-NO" sz="2800" dirty="0" smtClean="0">
              <a:solidFill>
                <a:schemeClr val="bg2">
                  <a:lumMod val="25000"/>
                </a:schemeClr>
              </a:solidFill>
            </a:endParaRPr>
          </a:p>
          <a:p>
            <a:pPr marL="457200" indent="-457200">
              <a:buFont typeface="Arial" panose="020B0604020202020204" pitchFamily="34" charset="0"/>
              <a:buChar char="•"/>
            </a:pPr>
            <a:r>
              <a:rPr lang="nb-NO" sz="2800" dirty="0" smtClean="0">
                <a:solidFill>
                  <a:schemeClr val="bg2">
                    <a:lumMod val="25000"/>
                  </a:schemeClr>
                </a:solidFill>
              </a:rPr>
              <a:t>Å kunne delta </a:t>
            </a:r>
            <a:r>
              <a:rPr lang="nb-NO" sz="2800" dirty="0">
                <a:solidFill>
                  <a:schemeClr val="bg2">
                    <a:lumMod val="25000"/>
                  </a:schemeClr>
                </a:solidFill>
              </a:rPr>
              <a:t>i fellesskap </a:t>
            </a:r>
            <a:r>
              <a:rPr lang="nb-NO" sz="2800" dirty="0" smtClean="0">
                <a:solidFill>
                  <a:schemeClr val="bg2">
                    <a:lumMod val="25000"/>
                  </a:schemeClr>
                </a:solidFill>
              </a:rPr>
              <a:t>med </a:t>
            </a:r>
            <a:r>
              <a:rPr lang="nb-NO" sz="2800" dirty="0">
                <a:solidFill>
                  <a:schemeClr val="bg2">
                    <a:lumMod val="25000"/>
                  </a:schemeClr>
                </a:solidFill>
              </a:rPr>
              <a:t>andre</a:t>
            </a:r>
            <a:r>
              <a:rPr lang="nb-NO" sz="2800" dirty="0" smtClean="0">
                <a:solidFill>
                  <a:schemeClr val="bg2">
                    <a:lumMod val="25000"/>
                  </a:schemeClr>
                </a:solidFill>
              </a:rPr>
              <a:t>.</a:t>
            </a:r>
          </a:p>
          <a:p>
            <a:pPr marL="457200" indent="-457200">
              <a:buFont typeface="Arial" panose="020B0604020202020204" pitchFamily="34" charset="0"/>
              <a:buChar char="•"/>
            </a:pPr>
            <a:endParaRPr lang="nb-NO" sz="2800" dirty="0" smtClean="0">
              <a:solidFill>
                <a:schemeClr val="bg2">
                  <a:lumMod val="25000"/>
                </a:schemeClr>
              </a:solidFill>
            </a:endParaRPr>
          </a:p>
          <a:p>
            <a:pPr marL="457200" indent="-457200">
              <a:buFont typeface="Arial" panose="020B0604020202020204" pitchFamily="34" charset="0"/>
              <a:buChar char="•"/>
            </a:pPr>
            <a:r>
              <a:rPr lang="nb-NO" sz="2800" dirty="0" smtClean="0">
                <a:solidFill>
                  <a:schemeClr val="bg2">
                    <a:lumMod val="25000"/>
                  </a:schemeClr>
                </a:solidFill>
              </a:rPr>
              <a:t>Å kunne delta i samfunnet gjennom medborgerskap.</a:t>
            </a:r>
          </a:p>
          <a:p>
            <a:endParaRPr lang="nb-NO" sz="2800" dirty="0" smtClean="0">
              <a:solidFill>
                <a:schemeClr val="bg2">
                  <a:lumMod val="25000"/>
                </a:schemeClr>
              </a:solidFill>
            </a:endParaRPr>
          </a:p>
        </p:txBody>
      </p:sp>
      <p:pic>
        <p:nvPicPr>
          <p:cNvPr id="3" name="Bild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6703336" y="1635994"/>
            <a:ext cx="6629397" cy="3814615"/>
          </a:xfrm>
          <a:prstGeom prst="rect">
            <a:avLst/>
          </a:prstGeom>
        </p:spPr>
      </p:pic>
    </p:spTree>
    <p:extLst>
      <p:ext uri="{BB962C8B-B14F-4D97-AF65-F5344CB8AC3E}">
        <p14:creationId xmlns:p14="http://schemas.microsoft.com/office/powerpoint/2010/main" val="41759579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ktangel 1"/>
          <p:cNvSpPr/>
          <p:nvPr/>
        </p:nvSpPr>
        <p:spPr>
          <a:xfrm>
            <a:off x="890371" y="485420"/>
            <a:ext cx="6400799" cy="5262979"/>
          </a:xfrm>
          <a:prstGeom prst="rect">
            <a:avLst/>
          </a:prstGeom>
        </p:spPr>
        <p:txBody>
          <a:bodyPr wrap="square">
            <a:spAutoFit/>
          </a:bodyPr>
          <a:lstStyle/>
          <a:p>
            <a:r>
              <a:rPr lang="nb-NO" sz="2800" b="1" dirty="0">
                <a:solidFill>
                  <a:schemeClr val="bg2">
                    <a:lumMod val="25000"/>
                  </a:schemeClr>
                </a:solidFill>
                <a:effectLst>
                  <a:outerShdw blurRad="38100" dist="38100" dir="2700000" algn="tl">
                    <a:srgbClr val="000000">
                      <a:alpha val="43137"/>
                    </a:srgbClr>
                  </a:outerShdw>
                </a:effectLst>
              </a:rPr>
              <a:t>Kva treng </a:t>
            </a:r>
            <a:r>
              <a:rPr lang="nb-NO" sz="2800" b="1" dirty="0" err="1">
                <a:solidFill>
                  <a:schemeClr val="bg2">
                    <a:lumMod val="25000"/>
                  </a:schemeClr>
                </a:solidFill>
                <a:effectLst>
                  <a:outerShdw blurRad="38100" dist="38100" dir="2700000" algn="tl">
                    <a:srgbClr val="000000">
                      <a:alpha val="43137"/>
                    </a:srgbClr>
                  </a:outerShdw>
                </a:effectLst>
              </a:rPr>
              <a:t>dei</a:t>
            </a:r>
            <a:r>
              <a:rPr lang="nb-NO" sz="2800" b="1" dirty="0">
                <a:solidFill>
                  <a:schemeClr val="bg2">
                    <a:lumMod val="25000"/>
                  </a:schemeClr>
                </a:solidFill>
                <a:effectLst>
                  <a:outerShdw blurRad="38100" dist="38100" dir="2700000" algn="tl">
                    <a:srgbClr val="000000">
                      <a:alpha val="43137"/>
                    </a:srgbClr>
                  </a:outerShdw>
                </a:effectLst>
              </a:rPr>
              <a:t> eldre?</a:t>
            </a:r>
            <a:br>
              <a:rPr lang="nb-NO" sz="2800" b="1" dirty="0">
                <a:solidFill>
                  <a:schemeClr val="bg2">
                    <a:lumMod val="25000"/>
                  </a:schemeClr>
                </a:solidFill>
                <a:effectLst>
                  <a:outerShdw blurRad="38100" dist="38100" dir="2700000" algn="tl">
                    <a:srgbClr val="000000">
                      <a:alpha val="43137"/>
                    </a:srgbClr>
                  </a:outerShdw>
                </a:effectLst>
              </a:rPr>
            </a:br>
            <a:endParaRPr lang="nb-NO" sz="2800" dirty="0" smtClean="0">
              <a:solidFill>
                <a:schemeClr val="bg2">
                  <a:lumMod val="25000"/>
                </a:schemeClr>
              </a:solidFill>
            </a:endParaRPr>
          </a:p>
          <a:p>
            <a:pPr marL="457200" indent="-457200">
              <a:buFont typeface="Arial" panose="020B0604020202020204" pitchFamily="34" charset="0"/>
              <a:buChar char="•"/>
            </a:pPr>
            <a:r>
              <a:rPr lang="nb-NO" sz="2800" dirty="0" smtClean="0">
                <a:solidFill>
                  <a:schemeClr val="bg2">
                    <a:lumMod val="25000"/>
                  </a:schemeClr>
                </a:solidFill>
              </a:rPr>
              <a:t>Å </a:t>
            </a:r>
            <a:r>
              <a:rPr lang="nb-NO" sz="2800" dirty="0">
                <a:solidFill>
                  <a:schemeClr val="bg2">
                    <a:lumMod val="25000"/>
                  </a:schemeClr>
                </a:solidFill>
              </a:rPr>
              <a:t>ha muligheten </a:t>
            </a:r>
            <a:r>
              <a:rPr lang="nb-NO" sz="2800" dirty="0" smtClean="0">
                <a:solidFill>
                  <a:schemeClr val="bg2">
                    <a:lumMod val="25000"/>
                  </a:schemeClr>
                </a:solidFill>
              </a:rPr>
              <a:t>til å </a:t>
            </a:r>
            <a:r>
              <a:rPr lang="nb-NO" sz="2800" dirty="0">
                <a:solidFill>
                  <a:schemeClr val="bg2">
                    <a:lumMod val="25000"/>
                  </a:schemeClr>
                </a:solidFill>
              </a:rPr>
              <a:t>ha </a:t>
            </a:r>
            <a:r>
              <a:rPr lang="nb-NO" sz="2800" dirty="0" smtClean="0">
                <a:solidFill>
                  <a:schemeClr val="bg2">
                    <a:lumMod val="25000"/>
                  </a:schemeClr>
                </a:solidFill>
              </a:rPr>
              <a:t>eit aktivt og meiningsfullt liv. </a:t>
            </a:r>
          </a:p>
          <a:p>
            <a:pPr marL="457200" indent="-457200">
              <a:buFont typeface="Arial" panose="020B0604020202020204" pitchFamily="34" charset="0"/>
              <a:buChar char="•"/>
            </a:pPr>
            <a:endParaRPr lang="nb-NO" sz="2800" dirty="0" smtClean="0">
              <a:solidFill>
                <a:schemeClr val="bg2">
                  <a:lumMod val="25000"/>
                </a:schemeClr>
              </a:solidFill>
            </a:endParaRPr>
          </a:p>
          <a:p>
            <a:pPr marL="457200" indent="-457200">
              <a:buFont typeface="Arial" panose="020B0604020202020204" pitchFamily="34" charset="0"/>
              <a:buChar char="•"/>
            </a:pPr>
            <a:r>
              <a:rPr lang="nb-NO" sz="2800" dirty="0" smtClean="0">
                <a:solidFill>
                  <a:schemeClr val="bg2">
                    <a:lumMod val="25000"/>
                  </a:schemeClr>
                </a:solidFill>
              </a:rPr>
              <a:t>Å kunne delta </a:t>
            </a:r>
            <a:r>
              <a:rPr lang="nb-NO" sz="2800" dirty="0">
                <a:solidFill>
                  <a:schemeClr val="bg2">
                    <a:lumMod val="25000"/>
                  </a:schemeClr>
                </a:solidFill>
              </a:rPr>
              <a:t>i fellesskap </a:t>
            </a:r>
            <a:r>
              <a:rPr lang="nb-NO" sz="2800" dirty="0" smtClean="0">
                <a:solidFill>
                  <a:schemeClr val="bg2">
                    <a:lumMod val="25000"/>
                  </a:schemeClr>
                </a:solidFill>
              </a:rPr>
              <a:t>med </a:t>
            </a:r>
            <a:r>
              <a:rPr lang="nb-NO" sz="2800" dirty="0">
                <a:solidFill>
                  <a:schemeClr val="bg2">
                    <a:lumMod val="25000"/>
                  </a:schemeClr>
                </a:solidFill>
              </a:rPr>
              <a:t>andre</a:t>
            </a:r>
            <a:r>
              <a:rPr lang="nb-NO" sz="2800" dirty="0" smtClean="0">
                <a:solidFill>
                  <a:schemeClr val="bg2">
                    <a:lumMod val="25000"/>
                  </a:schemeClr>
                </a:solidFill>
              </a:rPr>
              <a:t>.</a:t>
            </a:r>
          </a:p>
          <a:p>
            <a:pPr marL="457200" indent="-457200">
              <a:buFont typeface="Arial" panose="020B0604020202020204" pitchFamily="34" charset="0"/>
              <a:buChar char="•"/>
            </a:pPr>
            <a:endParaRPr lang="nb-NO" sz="2800" dirty="0" smtClean="0">
              <a:solidFill>
                <a:schemeClr val="bg2">
                  <a:lumMod val="25000"/>
                </a:schemeClr>
              </a:solidFill>
            </a:endParaRPr>
          </a:p>
          <a:p>
            <a:pPr marL="457200" indent="-457200">
              <a:buFont typeface="Arial" panose="020B0604020202020204" pitchFamily="34" charset="0"/>
              <a:buChar char="•"/>
            </a:pPr>
            <a:r>
              <a:rPr lang="nb-NO" sz="2800" dirty="0" smtClean="0">
                <a:solidFill>
                  <a:schemeClr val="bg2">
                    <a:lumMod val="25000"/>
                  </a:schemeClr>
                </a:solidFill>
              </a:rPr>
              <a:t>Å kunne delta i samfunnet gjennom </a:t>
            </a:r>
            <a:r>
              <a:rPr lang="nb-NO" sz="2800" dirty="0" err="1" smtClean="0">
                <a:solidFill>
                  <a:schemeClr val="bg2">
                    <a:lumMod val="25000"/>
                  </a:schemeClr>
                </a:solidFill>
              </a:rPr>
              <a:t>medborgarskap</a:t>
            </a:r>
            <a:r>
              <a:rPr lang="nb-NO" sz="2800" dirty="0" smtClean="0">
                <a:solidFill>
                  <a:schemeClr val="bg2">
                    <a:lumMod val="25000"/>
                  </a:schemeClr>
                </a:solidFill>
              </a:rPr>
              <a:t>.</a:t>
            </a:r>
          </a:p>
          <a:p>
            <a:pPr marL="457200" indent="-457200">
              <a:buFont typeface="Arial" panose="020B0604020202020204" pitchFamily="34" charset="0"/>
              <a:buChar char="•"/>
            </a:pPr>
            <a:endParaRPr lang="nb-NO" sz="2800" dirty="0" smtClean="0">
              <a:solidFill>
                <a:schemeClr val="bg2">
                  <a:lumMod val="25000"/>
                </a:schemeClr>
              </a:solidFill>
            </a:endParaRPr>
          </a:p>
          <a:p>
            <a:pPr marL="457200" indent="-457200">
              <a:buFont typeface="Arial" panose="020B0604020202020204" pitchFamily="34" charset="0"/>
              <a:buChar char="•"/>
            </a:pPr>
            <a:r>
              <a:rPr lang="nb-NO" sz="2800" dirty="0" smtClean="0">
                <a:solidFill>
                  <a:schemeClr val="bg2">
                    <a:lumMod val="25000"/>
                  </a:schemeClr>
                </a:solidFill>
              </a:rPr>
              <a:t>Å bli brukt/</a:t>
            </a:r>
            <a:r>
              <a:rPr lang="nb-NO" sz="2800" dirty="0" err="1" smtClean="0">
                <a:solidFill>
                  <a:schemeClr val="bg2">
                    <a:lumMod val="25000"/>
                  </a:schemeClr>
                </a:solidFill>
              </a:rPr>
              <a:t>vere</a:t>
            </a:r>
            <a:r>
              <a:rPr lang="nb-NO" sz="2800" dirty="0" smtClean="0">
                <a:solidFill>
                  <a:schemeClr val="bg2">
                    <a:lumMod val="25000"/>
                  </a:schemeClr>
                </a:solidFill>
              </a:rPr>
              <a:t> nyttig.</a:t>
            </a:r>
          </a:p>
          <a:p>
            <a:endParaRPr lang="nb-NO" sz="2800" dirty="0" smtClean="0">
              <a:solidFill>
                <a:schemeClr val="bg2">
                  <a:lumMod val="25000"/>
                </a:schemeClr>
              </a:solidFill>
            </a:endParaRPr>
          </a:p>
        </p:txBody>
      </p:sp>
      <p:pic>
        <p:nvPicPr>
          <p:cNvPr id="3" name="Bild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6703336" y="1635994"/>
            <a:ext cx="6629397" cy="3814615"/>
          </a:xfrm>
          <a:prstGeom prst="rect">
            <a:avLst/>
          </a:prstGeom>
        </p:spPr>
      </p:pic>
    </p:spTree>
    <p:extLst>
      <p:ext uri="{BB962C8B-B14F-4D97-AF65-F5344CB8AC3E}">
        <p14:creationId xmlns:p14="http://schemas.microsoft.com/office/powerpoint/2010/main" val="13881476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566929" y="485420"/>
            <a:ext cx="6724242" cy="1815882"/>
          </a:xfrm>
          <a:prstGeom prst="rect">
            <a:avLst/>
          </a:prstGeom>
        </p:spPr>
        <p:txBody>
          <a:bodyPr wrap="square">
            <a:spAutoFit/>
          </a:bodyPr>
          <a:lstStyle/>
          <a:p>
            <a:endParaRPr lang="nb-NO" sz="2800" dirty="0" smtClean="0">
              <a:solidFill>
                <a:schemeClr val="bg2">
                  <a:lumMod val="25000"/>
                </a:schemeClr>
              </a:solidFill>
            </a:endParaRPr>
          </a:p>
          <a:p>
            <a:pPr marL="457200" indent="-457200">
              <a:buFont typeface="Arial" panose="020B0604020202020204" pitchFamily="34" charset="0"/>
              <a:buChar char="•"/>
            </a:pPr>
            <a:r>
              <a:rPr lang="nb-NO" sz="2800" dirty="0" smtClean="0">
                <a:solidFill>
                  <a:schemeClr val="bg2">
                    <a:lumMod val="25000"/>
                  </a:schemeClr>
                </a:solidFill>
              </a:rPr>
              <a:t>Å få delta på </a:t>
            </a:r>
            <a:r>
              <a:rPr lang="nb-NO" sz="2800" dirty="0" err="1" smtClean="0">
                <a:solidFill>
                  <a:schemeClr val="bg2">
                    <a:lumMod val="25000"/>
                  </a:schemeClr>
                </a:solidFill>
              </a:rPr>
              <a:t>ein</a:t>
            </a:r>
            <a:r>
              <a:rPr lang="nb-NO" sz="2800" dirty="0" smtClean="0">
                <a:solidFill>
                  <a:schemeClr val="bg2">
                    <a:lumMod val="25000"/>
                  </a:schemeClr>
                </a:solidFill>
              </a:rPr>
              <a:t> «statusaktivitet», slik at det å gå på museum også er med på å løfte </a:t>
            </a:r>
            <a:r>
              <a:rPr lang="nb-NO" sz="2800" dirty="0" err="1" smtClean="0">
                <a:solidFill>
                  <a:schemeClr val="bg2">
                    <a:lumMod val="25000"/>
                  </a:schemeClr>
                </a:solidFill>
              </a:rPr>
              <a:t>ein</a:t>
            </a:r>
            <a:r>
              <a:rPr lang="nb-NO" sz="2800" dirty="0" smtClean="0">
                <a:solidFill>
                  <a:schemeClr val="bg2">
                    <a:lumMod val="25000"/>
                  </a:schemeClr>
                </a:solidFill>
              </a:rPr>
              <a:t> ut av </a:t>
            </a:r>
            <a:r>
              <a:rPr lang="nb-NO" sz="2800" dirty="0" err="1" smtClean="0">
                <a:solidFill>
                  <a:schemeClr val="bg2">
                    <a:lumMod val="25000"/>
                  </a:schemeClr>
                </a:solidFill>
              </a:rPr>
              <a:t>kvardagen</a:t>
            </a:r>
            <a:r>
              <a:rPr lang="nb-NO" sz="2800" dirty="0" smtClean="0">
                <a:solidFill>
                  <a:schemeClr val="bg2">
                    <a:lumMod val="25000"/>
                  </a:schemeClr>
                </a:solidFill>
              </a:rPr>
              <a:t>.</a:t>
            </a:r>
          </a:p>
        </p:txBody>
      </p:sp>
      <p:pic>
        <p:nvPicPr>
          <p:cNvPr id="3" name="Bild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6703336" y="1635994"/>
            <a:ext cx="6629397" cy="3814615"/>
          </a:xfrm>
          <a:prstGeom prst="rect">
            <a:avLst/>
          </a:prstGeom>
        </p:spPr>
      </p:pic>
    </p:spTree>
    <p:extLst>
      <p:ext uri="{BB962C8B-B14F-4D97-AF65-F5344CB8AC3E}">
        <p14:creationId xmlns:p14="http://schemas.microsoft.com/office/powerpoint/2010/main" val="40493180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566929" y="485420"/>
            <a:ext cx="6724242" cy="3108543"/>
          </a:xfrm>
          <a:prstGeom prst="rect">
            <a:avLst/>
          </a:prstGeom>
        </p:spPr>
        <p:txBody>
          <a:bodyPr wrap="square">
            <a:spAutoFit/>
          </a:bodyPr>
          <a:lstStyle/>
          <a:p>
            <a:endParaRPr lang="nb-NO" sz="2800" dirty="0" smtClean="0">
              <a:solidFill>
                <a:schemeClr val="bg2">
                  <a:lumMod val="25000"/>
                </a:schemeClr>
              </a:solidFill>
            </a:endParaRPr>
          </a:p>
          <a:p>
            <a:pPr marL="457200" indent="-457200">
              <a:buFont typeface="Arial" panose="020B0604020202020204" pitchFamily="34" charset="0"/>
              <a:buChar char="•"/>
            </a:pPr>
            <a:r>
              <a:rPr lang="nb-NO" sz="2800" dirty="0" smtClean="0">
                <a:solidFill>
                  <a:schemeClr val="bg2">
                    <a:lumMod val="25000"/>
                  </a:schemeClr>
                </a:solidFill>
              </a:rPr>
              <a:t>Å få delta på </a:t>
            </a:r>
            <a:r>
              <a:rPr lang="nb-NO" sz="2800" dirty="0" err="1" smtClean="0">
                <a:solidFill>
                  <a:schemeClr val="bg2">
                    <a:lumMod val="25000"/>
                  </a:schemeClr>
                </a:solidFill>
              </a:rPr>
              <a:t>ein</a:t>
            </a:r>
            <a:r>
              <a:rPr lang="nb-NO" sz="2800" dirty="0" smtClean="0">
                <a:solidFill>
                  <a:schemeClr val="bg2">
                    <a:lumMod val="25000"/>
                  </a:schemeClr>
                </a:solidFill>
              </a:rPr>
              <a:t> «statusaktivitet», slik det å gå på museum er med på å løfte </a:t>
            </a:r>
            <a:r>
              <a:rPr lang="nb-NO" sz="2800" dirty="0" err="1" smtClean="0">
                <a:solidFill>
                  <a:schemeClr val="bg2">
                    <a:lumMod val="25000"/>
                  </a:schemeClr>
                </a:solidFill>
              </a:rPr>
              <a:t>ein</a:t>
            </a:r>
            <a:r>
              <a:rPr lang="nb-NO" sz="2800" dirty="0" smtClean="0">
                <a:solidFill>
                  <a:schemeClr val="bg2">
                    <a:lumMod val="25000"/>
                  </a:schemeClr>
                </a:solidFill>
              </a:rPr>
              <a:t> ut av </a:t>
            </a:r>
            <a:r>
              <a:rPr lang="nb-NO" sz="2800" dirty="0" err="1" smtClean="0">
                <a:solidFill>
                  <a:schemeClr val="bg2">
                    <a:lumMod val="25000"/>
                  </a:schemeClr>
                </a:solidFill>
              </a:rPr>
              <a:t>kvardagen</a:t>
            </a:r>
            <a:r>
              <a:rPr lang="nb-NO" sz="2800" dirty="0" smtClean="0">
                <a:solidFill>
                  <a:schemeClr val="bg2">
                    <a:lumMod val="25000"/>
                  </a:schemeClr>
                </a:solidFill>
              </a:rPr>
              <a:t>.</a:t>
            </a:r>
            <a:endParaRPr lang="nb-NO" sz="2800" dirty="0">
              <a:solidFill>
                <a:schemeClr val="bg2">
                  <a:lumMod val="25000"/>
                </a:schemeClr>
              </a:solidFill>
            </a:endParaRPr>
          </a:p>
          <a:p>
            <a:pPr marL="457200" indent="-457200">
              <a:buFont typeface="Arial" panose="020B0604020202020204" pitchFamily="34" charset="0"/>
              <a:buChar char="•"/>
            </a:pPr>
            <a:endParaRPr lang="nb-NO" sz="2800" dirty="0" smtClean="0">
              <a:solidFill>
                <a:schemeClr val="bg2">
                  <a:lumMod val="25000"/>
                </a:schemeClr>
              </a:solidFill>
            </a:endParaRPr>
          </a:p>
          <a:p>
            <a:pPr marL="457200" indent="-457200">
              <a:buFont typeface="Arial" panose="020B0604020202020204" pitchFamily="34" charset="0"/>
              <a:buChar char="•"/>
            </a:pPr>
            <a:r>
              <a:rPr lang="nb-NO" sz="2800" dirty="0">
                <a:solidFill>
                  <a:schemeClr val="bg2">
                    <a:lumMod val="25000"/>
                  </a:schemeClr>
                </a:solidFill>
              </a:rPr>
              <a:t>Verdighet</a:t>
            </a:r>
            <a:endParaRPr lang="nn-NO" sz="2800" dirty="0">
              <a:solidFill>
                <a:schemeClr val="bg2">
                  <a:lumMod val="25000"/>
                </a:schemeClr>
              </a:solidFill>
            </a:endParaRPr>
          </a:p>
          <a:p>
            <a:pPr marL="457200" indent="-457200">
              <a:buFont typeface="Arial" panose="020B0604020202020204" pitchFamily="34" charset="0"/>
              <a:buChar char="•"/>
            </a:pPr>
            <a:endParaRPr lang="nb-NO" sz="2800" dirty="0" smtClean="0">
              <a:solidFill>
                <a:schemeClr val="bg2">
                  <a:lumMod val="25000"/>
                </a:schemeClr>
              </a:solidFill>
            </a:endParaRPr>
          </a:p>
        </p:txBody>
      </p:sp>
      <p:pic>
        <p:nvPicPr>
          <p:cNvPr id="3" name="Bild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6703336" y="1635994"/>
            <a:ext cx="6629397" cy="3814615"/>
          </a:xfrm>
          <a:prstGeom prst="rect">
            <a:avLst/>
          </a:prstGeom>
        </p:spPr>
      </p:pic>
    </p:spTree>
    <p:extLst>
      <p:ext uri="{BB962C8B-B14F-4D97-AF65-F5344CB8AC3E}">
        <p14:creationId xmlns:p14="http://schemas.microsoft.com/office/powerpoint/2010/main" val="27893461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tel 3"/>
          <p:cNvSpPr>
            <a:spLocks noGrp="1"/>
          </p:cNvSpPr>
          <p:nvPr>
            <p:ph type="title"/>
          </p:nvPr>
        </p:nvSpPr>
        <p:spPr>
          <a:xfrm>
            <a:off x="7370064" y="1188720"/>
            <a:ext cx="4626864" cy="4718304"/>
          </a:xfrm>
        </p:spPr>
        <p:txBody>
          <a:bodyPr>
            <a:normAutofit fontScale="90000"/>
          </a:bodyPr>
          <a:lstStyle/>
          <a:p>
            <a:r>
              <a:rPr lang="nb-NO" sz="3100" dirty="0">
                <a:latin typeface="+mn-lt"/>
              </a:rPr>
              <a:t>Gjennom </a:t>
            </a:r>
            <a:r>
              <a:rPr lang="nb-NO" sz="3100" dirty="0" err="1">
                <a:latin typeface="+mn-lt"/>
              </a:rPr>
              <a:t>opplevingar</a:t>
            </a:r>
            <a:r>
              <a:rPr lang="nb-NO" sz="3100" dirty="0">
                <a:latin typeface="+mn-lt"/>
              </a:rPr>
              <a:t> på museum får minner frå felles </a:t>
            </a:r>
            <a:r>
              <a:rPr lang="nb-NO" sz="3100" dirty="0" smtClean="0">
                <a:latin typeface="+mn-lt"/>
              </a:rPr>
              <a:t>kulturarv, </a:t>
            </a:r>
            <a:r>
              <a:rPr lang="nb-NO" sz="3100" dirty="0">
                <a:latin typeface="+mn-lt"/>
              </a:rPr>
              <a:t>og frå </a:t>
            </a:r>
            <a:r>
              <a:rPr lang="nb-NO" sz="3100" dirty="0" err="1">
                <a:latin typeface="+mn-lt"/>
              </a:rPr>
              <a:t>personleg</a:t>
            </a:r>
            <a:r>
              <a:rPr lang="nb-NO" sz="3100" dirty="0">
                <a:latin typeface="+mn-lt"/>
              </a:rPr>
              <a:t> </a:t>
            </a:r>
            <a:r>
              <a:rPr lang="nb-NO" sz="3100" dirty="0" smtClean="0">
                <a:latin typeface="+mn-lt"/>
              </a:rPr>
              <a:t>bakgrunn, </a:t>
            </a:r>
            <a:r>
              <a:rPr lang="nb-NO" sz="3100" dirty="0">
                <a:latin typeface="+mn-lt"/>
              </a:rPr>
              <a:t>komme </a:t>
            </a:r>
            <a:r>
              <a:rPr lang="nb-NO" sz="3100" dirty="0" smtClean="0">
                <a:latin typeface="+mn-lt"/>
              </a:rPr>
              <a:t>fram </a:t>
            </a:r>
            <a:r>
              <a:rPr lang="nb-NO" sz="3100" dirty="0">
                <a:latin typeface="+mn-lt"/>
              </a:rPr>
              <a:t>og bli grunnlag for samtale og refleksjon i eit fellesskap med andre. </a:t>
            </a:r>
            <a:r>
              <a:rPr lang="nb-NO" sz="2400" dirty="0"/>
              <a:t/>
            </a:r>
            <a:br>
              <a:rPr lang="nb-NO" sz="2400" dirty="0"/>
            </a:br>
            <a:r>
              <a:rPr lang="nb-NO" sz="2400" b="1" dirty="0" smtClean="0"/>
              <a:t/>
            </a:r>
            <a:br>
              <a:rPr lang="nb-NO" sz="2400" b="1" dirty="0" smtClean="0"/>
            </a:br>
            <a:r>
              <a:rPr lang="nb-NO" sz="2400" b="1" dirty="0"/>
              <a:t/>
            </a:r>
            <a:br>
              <a:rPr lang="nb-NO" sz="2400" b="1" dirty="0"/>
            </a:br>
            <a:r>
              <a:rPr lang="nb-NO" sz="2400" b="1" dirty="0" smtClean="0"/>
              <a:t/>
            </a:r>
            <a:br>
              <a:rPr lang="nb-NO" sz="2400" b="1" dirty="0" smtClean="0"/>
            </a:br>
            <a:r>
              <a:rPr lang="nn-NO" sz="2400" dirty="0"/>
              <a:t/>
            </a:r>
            <a:br>
              <a:rPr lang="nn-NO" sz="2400" dirty="0"/>
            </a:br>
            <a:r>
              <a:rPr lang="nb-NO" sz="2400" b="1" dirty="0"/>
              <a:t/>
            </a:r>
            <a:br>
              <a:rPr lang="nb-NO" sz="2400" b="1" dirty="0"/>
            </a:br>
            <a:r>
              <a:rPr lang="nb-NO" sz="2400" dirty="0"/>
              <a:t/>
            </a:r>
            <a:br>
              <a:rPr lang="nb-NO" sz="2400" dirty="0"/>
            </a:br>
            <a:endParaRPr lang="nn-NO" sz="2400" b="1" dirty="0">
              <a:effectLst>
                <a:outerShdw blurRad="38100" dist="38100" dir="2700000" algn="tl">
                  <a:srgbClr val="000000">
                    <a:alpha val="43137"/>
                  </a:srgbClr>
                </a:outerShdw>
              </a:effectLst>
            </a:endParaRPr>
          </a:p>
        </p:txBody>
      </p:sp>
      <p:pic>
        <p:nvPicPr>
          <p:cNvPr id="6" name="Bild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3231" y="892124"/>
            <a:ext cx="6231423" cy="4146219"/>
          </a:xfrm>
          <a:prstGeom prst="rect">
            <a:avLst/>
          </a:prstGeom>
        </p:spPr>
      </p:pic>
    </p:spTree>
    <p:extLst>
      <p:ext uri="{BB962C8B-B14F-4D97-AF65-F5344CB8AC3E}">
        <p14:creationId xmlns:p14="http://schemas.microsoft.com/office/powerpoint/2010/main" val="8195327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6525491" y="914400"/>
            <a:ext cx="5444835" cy="3616036"/>
          </a:xfrm>
        </p:spPr>
        <p:txBody>
          <a:bodyPr>
            <a:normAutofit/>
          </a:bodyPr>
          <a:lstStyle/>
          <a:p>
            <a:pPr marL="0" indent="0">
              <a:buNone/>
            </a:pPr>
            <a:endParaRPr lang="nb-NO" dirty="0"/>
          </a:p>
          <a:p>
            <a:pPr marL="0" indent="0">
              <a:buNone/>
            </a:pPr>
            <a:r>
              <a:rPr lang="nb-NO" sz="2800" dirty="0" smtClean="0"/>
              <a:t>I besøka kan vi skape </a:t>
            </a:r>
            <a:r>
              <a:rPr lang="nb-NO" sz="2800" dirty="0"/>
              <a:t>eit fellesskap</a:t>
            </a:r>
            <a:r>
              <a:rPr lang="nb-NO" sz="2800" dirty="0" smtClean="0"/>
              <a:t> med trygge rammer, og legge til rette for tette nære </a:t>
            </a:r>
            <a:r>
              <a:rPr lang="nb-NO" sz="2800" dirty="0" err="1" smtClean="0"/>
              <a:t>erindringsdialogar</a:t>
            </a:r>
            <a:r>
              <a:rPr lang="nb-NO" sz="2800" dirty="0" smtClean="0"/>
              <a:t> knytta til </a:t>
            </a:r>
            <a:r>
              <a:rPr lang="nb-NO" sz="2800" dirty="0" err="1" smtClean="0"/>
              <a:t>gjenstandar</a:t>
            </a:r>
            <a:r>
              <a:rPr lang="nb-NO" sz="2800" dirty="0" smtClean="0"/>
              <a:t>, </a:t>
            </a:r>
            <a:r>
              <a:rPr lang="nb-NO" sz="2800" dirty="0" err="1" smtClean="0"/>
              <a:t>aktivitetar</a:t>
            </a:r>
            <a:r>
              <a:rPr lang="nb-NO" sz="2800" dirty="0" smtClean="0"/>
              <a:t> og miljø. </a:t>
            </a:r>
          </a:p>
          <a:p>
            <a:pPr marL="0" indent="0">
              <a:buNone/>
            </a:pPr>
            <a:endParaRPr lang="nb-NO" sz="2800" dirty="0" smtClean="0"/>
          </a:p>
          <a:p>
            <a:pPr marL="0" indent="0">
              <a:buNone/>
            </a:pPr>
            <a:endParaRPr lang="nb-NO" sz="2800" dirty="0" smtClean="0"/>
          </a:p>
          <a:p>
            <a:pPr marL="0" indent="0">
              <a:buNone/>
            </a:pPr>
            <a:endParaRPr lang="nn-NO" sz="2800" dirty="0"/>
          </a:p>
        </p:txBody>
      </p:sp>
      <p:pic>
        <p:nvPicPr>
          <p:cNvPr id="4" name="Bilde 3"/>
          <p:cNvPicPr>
            <a:picLocks noChangeAspect="1"/>
          </p:cNvPicPr>
          <p:nvPr/>
        </p:nvPicPr>
        <p:blipFill rotWithShape="1">
          <a:blip r:embed="rId2" cstate="print">
            <a:extLst>
              <a:ext uri="{28A0092B-C50C-407E-A947-70E740481C1C}">
                <a14:useLocalDpi xmlns:a14="http://schemas.microsoft.com/office/drawing/2010/main" val="0"/>
              </a:ext>
            </a:extLst>
          </a:blip>
          <a:srcRect l="1" t="10071" r="25790" b="1"/>
          <a:stretch/>
        </p:blipFill>
        <p:spPr>
          <a:xfrm>
            <a:off x="935459" y="666990"/>
            <a:ext cx="5303520" cy="4820241"/>
          </a:xfrm>
          <a:prstGeom prst="rect">
            <a:avLst/>
          </a:prstGeom>
        </p:spPr>
      </p:pic>
      <p:sp>
        <p:nvSpPr>
          <p:cNvPr id="5" name="Rektangel 4"/>
          <p:cNvSpPr/>
          <p:nvPr/>
        </p:nvSpPr>
        <p:spPr>
          <a:xfrm>
            <a:off x="6414655" y="3394350"/>
            <a:ext cx="5555671" cy="2092881"/>
          </a:xfrm>
          <a:prstGeom prst="rect">
            <a:avLst/>
          </a:prstGeom>
        </p:spPr>
        <p:txBody>
          <a:bodyPr wrap="square">
            <a:spAutoFit/>
          </a:bodyPr>
          <a:lstStyle/>
          <a:p>
            <a:r>
              <a:rPr lang="nb-NO" sz="2800" dirty="0"/>
              <a:t>Det blir sett av god tid til å «reise» i tid, for der å vekke gode minner.</a:t>
            </a:r>
          </a:p>
          <a:p>
            <a:endParaRPr lang="nb-NO" dirty="0"/>
          </a:p>
          <a:p>
            <a:r>
              <a:rPr lang="nb-NO" sz="2800" dirty="0"/>
              <a:t>Målet er såleis </a:t>
            </a:r>
            <a:r>
              <a:rPr lang="nb-NO" sz="2800" dirty="0" err="1"/>
              <a:t>eit</a:t>
            </a:r>
            <a:r>
              <a:rPr lang="nb-NO" sz="2800" dirty="0"/>
              <a:t> godt samvær som er likeverdig for alle.</a:t>
            </a:r>
          </a:p>
        </p:txBody>
      </p:sp>
    </p:spTree>
    <p:extLst>
      <p:ext uri="{BB962C8B-B14F-4D97-AF65-F5344CB8AC3E}">
        <p14:creationId xmlns:p14="http://schemas.microsoft.com/office/powerpoint/2010/main" val="14774016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7690104" y="1321308"/>
            <a:ext cx="4315968" cy="3901856"/>
          </a:xfrm>
        </p:spPr>
        <p:txBody>
          <a:bodyPr>
            <a:normAutofit/>
          </a:bodyPr>
          <a:lstStyle/>
          <a:p>
            <a:r>
              <a:rPr lang="nb-NO" sz="2400" dirty="0" smtClean="0"/>
              <a:t/>
            </a:r>
            <a:br>
              <a:rPr lang="nb-NO" sz="2400" dirty="0" smtClean="0"/>
            </a:br>
            <a:r>
              <a:rPr lang="nb-NO" sz="2800" dirty="0" smtClean="0">
                <a:latin typeface="+mn-lt"/>
              </a:rPr>
              <a:t>I båthallen </a:t>
            </a:r>
            <a:r>
              <a:rPr lang="nb-NO" sz="2800" dirty="0" err="1" smtClean="0">
                <a:latin typeface="+mn-lt"/>
              </a:rPr>
              <a:t>møtast</a:t>
            </a:r>
            <a:r>
              <a:rPr lang="nb-NO" sz="2800" dirty="0" smtClean="0">
                <a:latin typeface="+mn-lt"/>
              </a:rPr>
              <a:t> </a:t>
            </a:r>
            <a:r>
              <a:rPr lang="nb-NO" sz="2800" dirty="0" err="1" smtClean="0">
                <a:latin typeface="+mn-lt"/>
              </a:rPr>
              <a:t>karar</a:t>
            </a:r>
            <a:r>
              <a:rPr lang="nb-NO" sz="2800" dirty="0" smtClean="0">
                <a:latin typeface="+mn-lt"/>
              </a:rPr>
              <a:t> frå Dagavdelinga og pensjonist og museums-venn, Karl Johan Moldestad, til «maritim erindring». Dei </a:t>
            </a:r>
            <a:r>
              <a:rPr lang="nb-NO" sz="2800" dirty="0" err="1" smtClean="0">
                <a:latin typeface="+mn-lt"/>
              </a:rPr>
              <a:t>snakkar</a:t>
            </a:r>
            <a:r>
              <a:rPr lang="nb-NO" sz="2800" dirty="0" smtClean="0">
                <a:latin typeface="+mn-lt"/>
              </a:rPr>
              <a:t> båt og </a:t>
            </a:r>
            <a:r>
              <a:rPr lang="nb-NO" sz="2800" dirty="0" err="1" smtClean="0">
                <a:latin typeface="+mn-lt"/>
              </a:rPr>
              <a:t>motorar</a:t>
            </a:r>
            <a:r>
              <a:rPr lang="nb-NO" sz="2800" dirty="0">
                <a:latin typeface="+mn-lt"/>
              </a:rPr>
              <a:t>.</a:t>
            </a:r>
            <a:endParaRPr lang="nn-NO" sz="2800" dirty="0">
              <a:latin typeface="+mn-lt"/>
            </a:endParaRPr>
          </a:p>
        </p:txBody>
      </p:sp>
      <p:pic>
        <p:nvPicPr>
          <p:cNvPr id="4" name="Plassholder for innhold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5907" b="1047"/>
          <a:stretch/>
        </p:blipFill>
        <p:spPr>
          <a:xfrm>
            <a:off x="484632" y="1387626"/>
            <a:ext cx="7013448" cy="4917162"/>
          </a:xfrm>
        </p:spPr>
      </p:pic>
      <p:sp>
        <p:nvSpPr>
          <p:cNvPr id="3" name="TekstSylinder 2"/>
          <p:cNvSpPr txBox="1"/>
          <p:nvPr/>
        </p:nvSpPr>
        <p:spPr>
          <a:xfrm>
            <a:off x="576072" y="420624"/>
            <a:ext cx="6671123" cy="830997"/>
          </a:xfrm>
          <a:prstGeom prst="rect">
            <a:avLst/>
          </a:prstGeom>
          <a:noFill/>
        </p:spPr>
        <p:txBody>
          <a:bodyPr wrap="square" rtlCol="0">
            <a:spAutoFit/>
          </a:bodyPr>
          <a:lstStyle/>
          <a:p>
            <a:r>
              <a:rPr lang="nb-NO" sz="4800" b="1" dirty="0">
                <a:effectLst>
                  <a:outerShdw blurRad="38100" dist="38100" dir="2700000" algn="tl">
                    <a:srgbClr val="000000">
                      <a:alpha val="43137"/>
                    </a:srgbClr>
                  </a:outerShdw>
                </a:effectLst>
                <a:latin typeface="+mj-lt"/>
              </a:rPr>
              <a:t>Maritim </a:t>
            </a:r>
            <a:r>
              <a:rPr lang="nb-NO" sz="4800" b="1" dirty="0" smtClean="0">
                <a:effectLst>
                  <a:outerShdw blurRad="38100" dist="38100" dir="2700000" algn="tl">
                    <a:srgbClr val="000000">
                      <a:alpha val="43137"/>
                    </a:srgbClr>
                  </a:outerShdw>
                </a:effectLst>
                <a:latin typeface="+mj-lt"/>
              </a:rPr>
              <a:t>erindring</a:t>
            </a:r>
            <a:endParaRPr lang="nn-NO" sz="4800" dirty="0">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33856373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918654" y="612648"/>
            <a:ext cx="6561630" cy="885054"/>
          </a:xfrm>
        </p:spPr>
        <p:txBody>
          <a:bodyPr>
            <a:normAutofit fontScale="90000"/>
          </a:bodyPr>
          <a:lstStyle/>
          <a:p>
            <a:r>
              <a:rPr lang="nb-NO" sz="2800" b="1" dirty="0" smtClean="0">
                <a:effectLst>
                  <a:outerShdw blurRad="38100" dist="38100" dir="2700000" algn="tl">
                    <a:srgbClr val="000000">
                      <a:alpha val="43137"/>
                    </a:srgbClr>
                  </a:outerShdw>
                </a:effectLst>
              </a:rPr>
              <a:t/>
            </a:r>
            <a:br>
              <a:rPr lang="nb-NO" sz="2800" b="1" dirty="0" smtClean="0">
                <a:effectLst>
                  <a:outerShdw blurRad="38100" dist="38100" dir="2700000" algn="tl">
                    <a:srgbClr val="000000">
                      <a:alpha val="43137"/>
                    </a:srgbClr>
                  </a:outerShdw>
                </a:effectLst>
              </a:rPr>
            </a:br>
            <a:r>
              <a:rPr lang="nb-NO" sz="3100" b="1" dirty="0"/>
              <a:t>L</a:t>
            </a:r>
            <a:r>
              <a:rPr lang="nb-NO" sz="3100" b="1" dirty="0" smtClean="0"/>
              <a:t>ærerike kurs på dagtid gjev meining, </a:t>
            </a:r>
            <a:br>
              <a:rPr lang="nb-NO" sz="3100" b="1" dirty="0" smtClean="0"/>
            </a:br>
            <a:r>
              <a:rPr lang="nb-NO" sz="3100" b="1" dirty="0" smtClean="0"/>
              <a:t>og deltaking i gode felleskap med andre.  </a:t>
            </a:r>
            <a:endParaRPr lang="nn-NO" sz="3100" b="1" dirty="0"/>
          </a:p>
        </p:txBody>
      </p:sp>
      <p:pic>
        <p:nvPicPr>
          <p:cNvPr id="4" name="Plassholder for innhol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6112" y="1765003"/>
            <a:ext cx="6726714" cy="4069078"/>
          </a:xfrm>
        </p:spPr>
      </p:pic>
      <p:pic>
        <p:nvPicPr>
          <p:cNvPr id="5" name="Bild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6841937" y="2359362"/>
            <a:ext cx="5120641" cy="2880361"/>
          </a:xfrm>
          <a:prstGeom prst="rect">
            <a:avLst/>
          </a:prstGeom>
        </p:spPr>
      </p:pic>
      <p:sp>
        <p:nvSpPr>
          <p:cNvPr id="3" name="Rektangel 2"/>
          <p:cNvSpPr/>
          <p:nvPr/>
        </p:nvSpPr>
        <p:spPr>
          <a:xfrm>
            <a:off x="1307592" y="6013602"/>
            <a:ext cx="4125819" cy="369332"/>
          </a:xfrm>
          <a:prstGeom prst="rect">
            <a:avLst/>
          </a:prstGeom>
        </p:spPr>
        <p:txBody>
          <a:bodyPr wrap="square">
            <a:spAutoFit/>
          </a:bodyPr>
          <a:lstStyle/>
          <a:p>
            <a:r>
              <a:rPr lang="nn-NO" dirty="0" smtClean="0"/>
              <a:t>Frå kurset «Nytt </a:t>
            </a:r>
            <a:r>
              <a:rPr lang="nn-NO" dirty="0"/>
              <a:t>liv i knutane</a:t>
            </a:r>
            <a:r>
              <a:rPr lang="nn-NO" dirty="0" smtClean="0"/>
              <a:t>» våren 2017</a:t>
            </a:r>
            <a:endParaRPr lang="nn-NO" dirty="0"/>
          </a:p>
        </p:txBody>
      </p:sp>
    </p:spTree>
    <p:extLst>
      <p:ext uri="{BB962C8B-B14F-4D97-AF65-F5344CB8AC3E}">
        <p14:creationId xmlns:p14="http://schemas.microsoft.com/office/powerpoint/2010/main" val="340902512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671978" y="103856"/>
            <a:ext cx="10058400" cy="1450757"/>
          </a:xfrm>
        </p:spPr>
        <p:txBody>
          <a:bodyPr/>
          <a:lstStyle/>
          <a:p>
            <a:r>
              <a:rPr lang="nb-NO" dirty="0" smtClean="0"/>
              <a:t>Og flotte resultat!</a:t>
            </a:r>
            <a:endParaRPr lang="nn-NO" dirty="0"/>
          </a:p>
        </p:txBody>
      </p:sp>
      <p:pic>
        <p:nvPicPr>
          <p:cNvPr id="4" name="Plassholder for innhold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5412"/>
          <a:stretch/>
        </p:blipFill>
        <p:spPr>
          <a:xfrm rot="6715750">
            <a:off x="1601261" y="2544703"/>
            <a:ext cx="4274295" cy="3167960"/>
          </a:xfrm>
        </p:spPr>
      </p:pic>
      <p:pic>
        <p:nvPicPr>
          <p:cNvPr id="3" name="Bilde 2"/>
          <p:cNvPicPr>
            <a:picLocks noChangeAspect="1"/>
          </p:cNvPicPr>
          <p:nvPr/>
        </p:nvPicPr>
        <p:blipFill rotWithShape="1">
          <a:blip r:embed="rId3" cstate="print">
            <a:extLst>
              <a:ext uri="{28A0092B-C50C-407E-A947-70E740481C1C}">
                <a14:useLocalDpi xmlns:a14="http://schemas.microsoft.com/office/drawing/2010/main" val="0"/>
              </a:ext>
            </a:extLst>
          </a:blip>
          <a:srcRect l="6527" t="-82" r="2133"/>
          <a:stretch/>
        </p:blipFill>
        <p:spPr>
          <a:xfrm rot="5400000">
            <a:off x="5706296" y="1612768"/>
            <a:ext cx="5982273" cy="3785190"/>
          </a:xfrm>
          <a:prstGeom prst="rect">
            <a:avLst/>
          </a:prstGeom>
        </p:spPr>
      </p:pic>
    </p:spTree>
    <p:extLst>
      <p:ext uri="{BB962C8B-B14F-4D97-AF65-F5344CB8AC3E}">
        <p14:creationId xmlns:p14="http://schemas.microsoft.com/office/powerpoint/2010/main" val="24036725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ktangel 1"/>
          <p:cNvSpPr/>
          <p:nvPr/>
        </p:nvSpPr>
        <p:spPr>
          <a:xfrm>
            <a:off x="683491" y="1977657"/>
            <a:ext cx="6081823" cy="646331"/>
          </a:xfrm>
          <a:prstGeom prst="rect">
            <a:avLst/>
          </a:prstGeom>
        </p:spPr>
        <p:txBody>
          <a:bodyPr wrap="square">
            <a:spAutoFit/>
          </a:bodyPr>
          <a:lstStyle/>
          <a:p>
            <a:endParaRPr lang="nn-NO" dirty="0" smtClean="0"/>
          </a:p>
          <a:p>
            <a:endParaRPr lang="nn-NO" dirty="0"/>
          </a:p>
        </p:txBody>
      </p:sp>
      <p:pic>
        <p:nvPicPr>
          <p:cNvPr id="3" name="Bilde 2" descr="Logo musea"/>
          <p:cNvPicPr/>
          <p:nvPr/>
        </p:nvPicPr>
        <p:blipFill>
          <a:blip r:embed="rId2">
            <a:extLst>
              <a:ext uri="{28A0092B-C50C-407E-A947-70E740481C1C}">
                <a14:useLocalDpi xmlns:a14="http://schemas.microsoft.com/office/drawing/2010/main" val="0"/>
              </a:ext>
            </a:extLst>
          </a:blip>
          <a:srcRect/>
          <a:stretch>
            <a:fillRect/>
          </a:stretch>
        </p:blipFill>
        <p:spPr bwMode="auto">
          <a:xfrm>
            <a:off x="905164" y="1274619"/>
            <a:ext cx="3585111" cy="703038"/>
          </a:xfrm>
          <a:prstGeom prst="rect">
            <a:avLst/>
          </a:prstGeom>
          <a:noFill/>
          <a:ln>
            <a:noFill/>
          </a:ln>
        </p:spPr>
      </p:pic>
      <p:graphicFrame>
        <p:nvGraphicFramePr>
          <p:cNvPr id="6" name="Diagram 5"/>
          <p:cNvGraphicFramePr/>
          <p:nvPr>
            <p:extLst>
              <p:ext uri="{D42A27DB-BD31-4B8C-83A1-F6EECF244321}">
                <p14:modId xmlns:p14="http://schemas.microsoft.com/office/powerpoint/2010/main" val="3496831400"/>
              </p:ext>
            </p:extLst>
          </p:nvPr>
        </p:nvGraphicFramePr>
        <p:xfrm>
          <a:off x="6797964" y="558270"/>
          <a:ext cx="5055473" cy="55128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77971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660944" y="207820"/>
            <a:ext cx="10353419" cy="2272146"/>
          </a:xfrm>
        </p:spPr>
        <p:txBody>
          <a:bodyPr>
            <a:normAutofit/>
          </a:bodyPr>
          <a:lstStyle/>
          <a:p>
            <a:r>
              <a:rPr lang="nb-NO" sz="2800" dirty="0" smtClean="0"/>
              <a:t>					</a:t>
            </a:r>
            <a:r>
              <a:rPr lang="nb-NO" sz="4800" dirty="0" smtClean="0"/>
              <a:t>Å dele ei oppleving:</a:t>
            </a:r>
            <a:br>
              <a:rPr lang="nb-NO" sz="4800" dirty="0" smtClean="0"/>
            </a:br>
            <a:r>
              <a:rPr lang="nb-NO" sz="2800" dirty="0" smtClean="0"/>
              <a:t/>
            </a:r>
            <a:br>
              <a:rPr lang="nb-NO" sz="2800" dirty="0" smtClean="0"/>
            </a:br>
            <a:r>
              <a:rPr lang="nb-NO" sz="2800" dirty="0"/>
              <a:t>	</a:t>
            </a:r>
            <a:r>
              <a:rPr lang="nb-NO" sz="2800" dirty="0" smtClean="0"/>
              <a:t>				Kunstinteresserte damer på 							Bjarne </a:t>
            </a:r>
            <a:r>
              <a:rPr lang="nb-NO" sz="2800" dirty="0" err="1" smtClean="0"/>
              <a:t>Svanøe</a:t>
            </a:r>
            <a:r>
              <a:rPr lang="nb-NO" sz="2800" dirty="0" smtClean="0"/>
              <a:t>-utstilling.</a:t>
            </a:r>
            <a:endParaRPr lang="nn-NO" sz="2800" dirty="0"/>
          </a:p>
        </p:txBody>
      </p:sp>
      <p:pic>
        <p:nvPicPr>
          <p:cNvPr id="4" name="Plassholder for innhol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63071" y="387927"/>
            <a:ext cx="4448275" cy="5931034"/>
          </a:xfrm>
        </p:spPr>
      </p:pic>
      <p:pic>
        <p:nvPicPr>
          <p:cNvPr id="5" name="Bild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27958" y="2732671"/>
            <a:ext cx="2304288" cy="3072384"/>
          </a:xfrm>
          <a:prstGeom prst="rect">
            <a:avLst/>
          </a:prstGeom>
        </p:spPr>
      </p:pic>
      <p:sp>
        <p:nvSpPr>
          <p:cNvPr id="6" name="TekstSylinder 5"/>
          <p:cNvSpPr txBox="1"/>
          <p:nvPr/>
        </p:nvSpPr>
        <p:spPr>
          <a:xfrm>
            <a:off x="5564093" y="4809467"/>
            <a:ext cx="3035808" cy="646331"/>
          </a:xfrm>
          <a:prstGeom prst="rect">
            <a:avLst/>
          </a:prstGeom>
          <a:noFill/>
        </p:spPr>
        <p:txBody>
          <a:bodyPr wrap="square" rtlCol="0">
            <a:spAutoFit/>
          </a:bodyPr>
          <a:lstStyle/>
          <a:p>
            <a:r>
              <a:rPr lang="nb-NO" dirty="0" err="1" smtClean="0"/>
              <a:t>Opne</a:t>
            </a:r>
            <a:r>
              <a:rPr lang="nb-NO" dirty="0" smtClean="0"/>
              <a:t> </a:t>
            </a:r>
            <a:r>
              <a:rPr lang="nb-NO" dirty="0" err="1" smtClean="0"/>
              <a:t>dialogar</a:t>
            </a:r>
            <a:r>
              <a:rPr lang="nb-NO" dirty="0" smtClean="0"/>
              <a:t>,</a:t>
            </a:r>
          </a:p>
          <a:p>
            <a:r>
              <a:rPr lang="nb-NO" dirty="0" smtClean="0"/>
              <a:t> og litt bobler i </a:t>
            </a:r>
            <a:r>
              <a:rPr lang="nb-NO" dirty="0" err="1" smtClean="0"/>
              <a:t>glasa</a:t>
            </a:r>
            <a:r>
              <a:rPr lang="nb-NO" dirty="0" smtClean="0"/>
              <a:t>…</a:t>
            </a:r>
            <a:endParaRPr lang="nn-NO" dirty="0"/>
          </a:p>
        </p:txBody>
      </p:sp>
    </p:spTree>
    <p:extLst>
      <p:ext uri="{BB962C8B-B14F-4D97-AF65-F5344CB8AC3E}">
        <p14:creationId xmlns:p14="http://schemas.microsoft.com/office/powerpoint/2010/main" val="28448605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5446498" y="873604"/>
            <a:ext cx="10515600" cy="1640996"/>
          </a:xfrm>
        </p:spPr>
        <p:txBody>
          <a:bodyPr>
            <a:normAutofit/>
          </a:bodyPr>
          <a:lstStyle/>
          <a:p>
            <a:r>
              <a:rPr lang="nb-NO" sz="4800" dirty="0" smtClean="0">
                <a:effectLst>
                  <a:outerShdw blurRad="38100" dist="38100" dir="2700000" algn="tl">
                    <a:srgbClr val="000000">
                      <a:alpha val="43137"/>
                    </a:srgbClr>
                  </a:outerShdw>
                </a:effectLst>
              </a:rPr>
              <a:t>På </a:t>
            </a:r>
            <a:r>
              <a:rPr lang="nb-NO" sz="4800" dirty="0" err="1" smtClean="0">
                <a:effectLst>
                  <a:outerShdw blurRad="38100" dist="38100" dir="2700000" algn="tl">
                    <a:srgbClr val="000000">
                      <a:alpha val="43137"/>
                    </a:srgbClr>
                  </a:outerShdw>
                </a:effectLst>
              </a:rPr>
              <a:t>Bataldebua</a:t>
            </a:r>
            <a:r>
              <a:rPr lang="nb-NO" sz="4800" dirty="0" smtClean="0">
                <a:effectLst>
                  <a:outerShdw blurRad="38100" dist="38100" dir="2700000" algn="tl">
                    <a:srgbClr val="000000">
                      <a:alpha val="43137"/>
                    </a:srgbClr>
                  </a:outerShdw>
                </a:effectLst>
              </a:rPr>
              <a:t>: </a:t>
            </a:r>
            <a:br>
              <a:rPr lang="nb-NO" sz="4800" dirty="0" smtClean="0">
                <a:effectLst>
                  <a:outerShdw blurRad="38100" dist="38100" dir="2700000" algn="tl">
                    <a:srgbClr val="000000">
                      <a:alpha val="43137"/>
                    </a:srgbClr>
                  </a:outerShdw>
                </a:effectLst>
              </a:rPr>
            </a:br>
            <a:r>
              <a:rPr lang="nb-NO" sz="4800" dirty="0" smtClean="0">
                <a:effectLst>
                  <a:outerShdw blurRad="38100" dist="38100" dir="2700000" algn="tl">
                    <a:srgbClr val="000000">
                      <a:alpha val="43137"/>
                    </a:srgbClr>
                  </a:outerShdw>
                </a:effectLst>
              </a:rPr>
              <a:t>«Det store </a:t>
            </a:r>
            <a:r>
              <a:rPr lang="nb-NO" sz="4800" dirty="0" err="1" smtClean="0">
                <a:effectLst>
                  <a:outerShdw blurRad="38100" dist="38100" dir="2700000" algn="tl">
                    <a:srgbClr val="000000">
                      <a:alpha val="43137"/>
                    </a:srgbClr>
                  </a:outerShdw>
                </a:effectLst>
              </a:rPr>
              <a:t>sildeeventyret</a:t>
            </a:r>
            <a:r>
              <a:rPr lang="nb-NO" sz="4800" dirty="0" smtClean="0">
                <a:effectLst>
                  <a:outerShdw blurRad="38100" dist="38100" dir="2700000" algn="tl">
                    <a:srgbClr val="000000">
                      <a:alpha val="43137"/>
                    </a:srgbClr>
                  </a:outerShdw>
                </a:effectLst>
              </a:rPr>
              <a:t>»</a:t>
            </a:r>
            <a:endParaRPr lang="nn-NO" sz="4800" dirty="0">
              <a:effectLst>
                <a:outerShdw blurRad="38100" dist="38100" dir="2700000" algn="tl">
                  <a:srgbClr val="000000">
                    <a:alpha val="43137"/>
                  </a:srgbClr>
                </a:outerShdw>
              </a:effectLst>
            </a:endParaRPr>
          </a:p>
        </p:txBody>
      </p:sp>
      <p:pic>
        <p:nvPicPr>
          <p:cNvPr id="4" name="Plassholder for innhold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40737" t="11076" r="26365" b="19782"/>
          <a:stretch/>
        </p:blipFill>
        <p:spPr>
          <a:xfrm>
            <a:off x="1064583" y="1078644"/>
            <a:ext cx="4110921" cy="5404452"/>
          </a:xfrm>
        </p:spPr>
      </p:pic>
      <p:sp>
        <p:nvSpPr>
          <p:cNvPr id="6" name="TekstSylinder 5"/>
          <p:cNvSpPr txBox="1"/>
          <p:nvPr/>
        </p:nvSpPr>
        <p:spPr>
          <a:xfrm>
            <a:off x="5373346" y="3374553"/>
            <a:ext cx="6321830" cy="3108543"/>
          </a:xfrm>
          <a:prstGeom prst="rect">
            <a:avLst/>
          </a:prstGeom>
          <a:noFill/>
        </p:spPr>
        <p:txBody>
          <a:bodyPr wrap="square" rtlCol="0">
            <a:spAutoFit/>
          </a:bodyPr>
          <a:lstStyle/>
          <a:p>
            <a:r>
              <a:rPr lang="nb-NO" sz="2800" dirty="0" smtClean="0"/>
              <a:t>Her heng lukta av sild framleis i </a:t>
            </a:r>
            <a:r>
              <a:rPr lang="nb-NO" sz="2800" dirty="0" err="1" smtClean="0"/>
              <a:t>veggane</a:t>
            </a:r>
            <a:r>
              <a:rPr lang="nb-NO" sz="2800" dirty="0" smtClean="0"/>
              <a:t>, og </a:t>
            </a:r>
            <a:r>
              <a:rPr lang="nb-NO" sz="2800" dirty="0" err="1" smtClean="0"/>
              <a:t>desse</a:t>
            </a:r>
            <a:r>
              <a:rPr lang="nb-NO" sz="2800" dirty="0" smtClean="0"/>
              <a:t> </a:t>
            </a:r>
            <a:r>
              <a:rPr lang="nb-NO" sz="2800" dirty="0" err="1" smtClean="0"/>
              <a:t>hugsar</a:t>
            </a:r>
            <a:r>
              <a:rPr lang="nb-NO" sz="2800" dirty="0" smtClean="0"/>
              <a:t> alle sildetida i Florø på 50-talet.</a:t>
            </a:r>
          </a:p>
          <a:p>
            <a:endParaRPr lang="nb-NO" sz="2800" dirty="0"/>
          </a:p>
          <a:p>
            <a:r>
              <a:rPr lang="nb-NO" sz="2800" dirty="0" err="1" smtClean="0"/>
              <a:t>Ein</a:t>
            </a:r>
            <a:r>
              <a:rPr lang="nb-NO" sz="2800" dirty="0" smtClean="0"/>
              <a:t> av </a:t>
            </a:r>
            <a:r>
              <a:rPr lang="nb-NO" sz="2800" dirty="0" err="1" smtClean="0"/>
              <a:t>dei</a:t>
            </a:r>
            <a:r>
              <a:rPr lang="nb-NO" sz="2800" dirty="0" smtClean="0"/>
              <a:t> </a:t>
            </a:r>
            <a:r>
              <a:rPr lang="nb-NO" sz="2800" dirty="0" err="1" smtClean="0"/>
              <a:t>hugsa</a:t>
            </a:r>
            <a:r>
              <a:rPr lang="nb-NO" sz="2800" dirty="0" smtClean="0"/>
              <a:t> dansing på buene.</a:t>
            </a:r>
          </a:p>
          <a:p>
            <a:r>
              <a:rPr lang="nb-NO" sz="2800" dirty="0" smtClean="0"/>
              <a:t>Slik </a:t>
            </a:r>
            <a:r>
              <a:rPr lang="nb-NO" sz="2800" dirty="0" err="1" smtClean="0"/>
              <a:t>fekk</a:t>
            </a:r>
            <a:r>
              <a:rPr lang="nb-NO" sz="2800" dirty="0" smtClean="0"/>
              <a:t> vi ideen til å lage til  Bua-dans på </a:t>
            </a:r>
            <a:r>
              <a:rPr lang="nb-NO" sz="2800" dirty="0" err="1" smtClean="0"/>
              <a:t>Bataldebua</a:t>
            </a:r>
            <a:r>
              <a:rPr lang="nb-NO" sz="2800" dirty="0" smtClean="0"/>
              <a:t>.</a:t>
            </a:r>
            <a:endParaRPr lang="nn-NO" sz="2800" dirty="0"/>
          </a:p>
        </p:txBody>
      </p:sp>
    </p:spTree>
    <p:extLst>
      <p:ext uri="{BB962C8B-B14F-4D97-AF65-F5344CB8AC3E}">
        <p14:creationId xmlns:p14="http://schemas.microsoft.com/office/powerpoint/2010/main" val="137379971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1265751" y="5605272"/>
            <a:ext cx="10515600" cy="1325562"/>
          </a:xfrm>
        </p:spPr>
        <p:txBody>
          <a:bodyPr>
            <a:normAutofit/>
          </a:bodyPr>
          <a:lstStyle/>
          <a:p>
            <a:r>
              <a:rPr lang="nb-NO" sz="2800" dirty="0" smtClean="0"/>
              <a:t>Dansen går!</a:t>
            </a:r>
            <a:r>
              <a:rPr lang="nn-NO" sz="2800" dirty="0"/>
              <a:t/>
            </a:r>
            <a:br>
              <a:rPr lang="nn-NO" sz="2800" dirty="0"/>
            </a:br>
            <a:endParaRPr lang="nn-NO" sz="2800" dirty="0"/>
          </a:p>
        </p:txBody>
      </p:sp>
      <p:pic>
        <p:nvPicPr>
          <p:cNvPr id="4" name="Plassholder for innhol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97864" y="399304"/>
            <a:ext cx="9805614" cy="5515658"/>
          </a:xfrm>
        </p:spPr>
      </p:pic>
    </p:spTree>
    <p:extLst>
      <p:ext uri="{BB962C8B-B14F-4D97-AF65-F5344CB8AC3E}">
        <p14:creationId xmlns:p14="http://schemas.microsoft.com/office/powerpoint/2010/main" val="370523277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8902930" y="1470469"/>
            <a:ext cx="3419853" cy="1923667"/>
          </a:xfrm>
          <a:prstGeom prst="rect">
            <a:avLst/>
          </a:prstGeom>
        </p:spPr>
      </p:pic>
      <p:sp>
        <p:nvSpPr>
          <p:cNvPr id="6" name="TekstSylinder 5"/>
          <p:cNvSpPr txBox="1"/>
          <p:nvPr/>
        </p:nvSpPr>
        <p:spPr>
          <a:xfrm>
            <a:off x="9651023" y="4380732"/>
            <a:ext cx="2052415" cy="1200329"/>
          </a:xfrm>
          <a:prstGeom prst="rect">
            <a:avLst/>
          </a:prstGeom>
          <a:noFill/>
        </p:spPr>
        <p:txBody>
          <a:bodyPr wrap="square" rtlCol="0">
            <a:spAutoFit/>
          </a:bodyPr>
          <a:lstStyle/>
          <a:p>
            <a:r>
              <a:rPr lang="nb-NO" dirty="0" err="1"/>
              <a:t>E</a:t>
            </a:r>
            <a:r>
              <a:rPr lang="nb-NO" dirty="0" err="1" smtClean="0"/>
              <a:t>in</a:t>
            </a:r>
            <a:r>
              <a:rPr lang="nb-NO" dirty="0" smtClean="0"/>
              <a:t> heilt </a:t>
            </a:r>
            <a:r>
              <a:rPr lang="nb-NO" dirty="0" err="1" smtClean="0"/>
              <a:t>avgjerande</a:t>
            </a:r>
            <a:r>
              <a:rPr lang="nb-NO" dirty="0" smtClean="0"/>
              <a:t> </a:t>
            </a:r>
            <a:r>
              <a:rPr lang="nb-NO" dirty="0" err="1" smtClean="0"/>
              <a:t>føresetnad</a:t>
            </a:r>
            <a:r>
              <a:rPr lang="nb-NO" dirty="0" smtClean="0"/>
              <a:t> for å kunne gjennomføre arrangementet. </a:t>
            </a:r>
            <a:endParaRPr lang="nn-NO" dirty="0"/>
          </a:p>
        </p:txBody>
      </p:sp>
      <p:pic>
        <p:nvPicPr>
          <p:cNvPr id="7" name="Bilde 6"/>
          <p:cNvPicPr>
            <a:picLocks noChangeAspect="1"/>
          </p:cNvPicPr>
          <p:nvPr/>
        </p:nvPicPr>
        <p:blipFill rotWithShape="1">
          <a:blip r:embed="rId3"/>
          <a:srcRect l="21348" t="8744"/>
          <a:stretch/>
        </p:blipFill>
        <p:spPr>
          <a:xfrm>
            <a:off x="1243584" y="722376"/>
            <a:ext cx="7748124" cy="5059856"/>
          </a:xfrm>
          <a:prstGeom prst="rect">
            <a:avLst/>
          </a:prstGeom>
        </p:spPr>
      </p:pic>
      <p:sp>
        <p:nvSpPr>
          <p:cNvPr id="9" name="TekstSylinder 8"/>
          <p:cNvSpPr txBox="1"/>
          <p:nvPr/>
        </p:nvSpPr>
        <p:spPr>
          <a:xfrm>
            <a:off x="991646" y="5864528"/>
            <a:ext cx="10133704" cy="523220"/>
          </a:xfrm>
          <a:prstGeom prst="rect">
            <a:avLst/>
          </a:prstGeom>
          <a:noFill/>
        </p:spPr>
        <p:txBody>
          <a:bodyPr wrap="square" rtlCol="0">
            <a:spAutoFit/>
          </a:bodyPr>
          <a:lstStyle/>
          <a:p>
            <a:r>
              <a:rPr lang="nb-NO" sz="2800" dirty="0" smtClean="0"/>
              <a:t>Stor glede i </a:t>
            </a:r>
            <a:r>
              <a:rPr lang="nb-NO" sz="2800" dirty="0"/>
              <a:t>«live» </a:t>
            </a:r>
            <a:r>
              <a:rPr lang="nb-NO" sz="2800" dirty="0" smtClean="0"/>
              <a:t>trekkspillmusikk frå Inge Reksten på Kulturskulen.</a:t>
            </a:r>
            <a:endParaRPr lang="nn-NO" sz="2800" dirty="0"/>
          </a:p>
        </p:txBody>
      </p:sp>
    </p:spTree>
    <p:extLst>
      <p:ext uri="{BB962C8B-B14F-4D97-AF65-F5344CB8AC3E}">
        <p14:creationId xmlns:p14="http://schemas.microsoft.com/office/powerpoint/2010/main" val="209743067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1525430" y="5422710"/>
            <a:ext cx="6300217" cy="1096962"/>
          </a:xfrm>
        </p:spPr>
        <p:txBody>
          <a:bodyPr>
            <a:normAutofit/>
          </a:bodyPr>
          <a:lstStyle/>
          <a:p>
            <a:r>
              <a:rPr lang="nb-NO" sz="2800" dirty="0" smtClean="0"/>
              <a:t>Sild og potet på menyen, og det smakte!</a:t>
            </a:r>
            <a:endParaRPr lang="nn-NO" sz="2800" dirty="0"/>
          </a:p>
        </p:txBody>
      </p:sp>
      <p:pic>
        <p:nvPicPr>
          <p:cNvPr id="4" name="Plassholder for innhold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r="23323" b="31311"/>
          <a:stretch/>
        </p:blipFill>
        <p:spPr>
          <a:xfrm rot="5400000">
            <a:off x="6596120" y="1723984"/>
            <a:ext cx="5988641" cy="3310128"/>
          </a:xfrm>
        </p:spPr>
      </p:pic>
      <p:pic>
        <p:nvPicPr>
          <p:cNvPr id="6" name="Bilde 5"/>
          <p:cNvPicPr>
            <a:picLocks noChangeAspect="1"/>
          </p:cNvPicPr>
          <p:nvPr/>
        </p:nvPicPr>
        <p:blipFill>
          <a:blip r:embed="rId3"/>
          <a:stretch>
            <a:fillRect/>
          </a:stretch>
        </p:blipFill>
        <p:spPr>
          <a:xfrm>
            <a:off x="757894" y="384727"/>
            <a:ext cx="6792875" cy="3816643"/>
          </a:xfrm>
          <a:prstGeom prst="rect">
            <a:avLst/>
          </a:prstGeom>
        </p:spPr>
      </p:pic>
      <p:sp>
        <p:nvSpPr>
          <p:cNvPr id="7" name="TekstSylinder 6"/>
          <p:cNvSpPr txBox="1"/>
          <p:nvPr/>
        </p:nvSpPr>
        <p:spPr>
          <a:xfrm>
            <a:off x="757894" y="4451646"/>
            <a:ext cx="7533019" cy="523220"/>
          </a:xfrm>
          <a:prstGeom prst="rect">
            <a:avLst/>
          </a:prstGeom>
          <a:noFill/>
        </p:spPr>
        <p:txBody>
          <a:bodyPr wrap="square" rtlCol="0">
            <a:spAutoFit/>
          </a:bodyPr>
          <a:lstStyle/>
          <a:p>
            <a:r>
              <a:rPr lang="nb-NO" sz="2800" dirty="0" err="1" smtClean="0"/>
              <a:t>Fiin</a:t>
            </a:r>
            <a:r>
              <a:rPr lang="nb-NO" sz="2800" dirty="0" smtClean="0"/>
              <a:t> oppdekning på den gamle </a:t>
            </a:r>
            <a:r>
              <a:rPr lang="nb-NO" sz="2800" dirty="0" err="1" smtClean="0"/>
              <a:t>sildesaltebua</a:t>
            </a:r>
            <a:r>
              <a:rPr lang="nb-NO" sz="2800" dirty="0" smtClean="0"/>
              <a:t>.</a:t>
            </a:r>
            <a:endParaRPr lang="nn-NO" sz="2800" dirty="0"/>
          </a:p>
        </p:txBody>
      </p:sp>
    </p:spTree>
    <p:extLst>
      <p:ext uri="{BB962C8B-B14F-4D97-AF65-F5344CB8AC3E}">
        <p14:creationId xmlns:p14="http://schemas.microsoft.com/office/powerpoint/2010/main" val="279008588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1244794" y="5566951"/>
            <a:ext cx="10515600" cy="1118795"/>
          </a:xfrm>
        </p:spPr>
        <p:txBody>
          <a:bodyPr>
            <a:normAutofit/>
          </a:bodyPr>
          <a:lstStyle/>
          <a:p>
            <a:r>
              <a:rPr lang="nb-NO" sz="2800" dirty="0" smtClean="0"/>
              <a:t/>
            </a:r>
            <a:br>
              <a:rPr lang="nb-NO" sz="2800" dirty="0" smtClean="0"/>
            </a:br>
            <a:r>
              <a:rPr lang="nb-NO" sz="2800" dirty="0" smtClean="0"/>
              <a:t>Potetåkeren på </a:t>
            </a:r>
            <a:r>
              <a:rPr lang="nb-NO" sz="2800" dirty="0" err="1" smtClean="0"/>
              <a:t>Brendøya</a:t>
            </a:r>
            <a:r>
              <a:rPr lang="nb-NO" sz="2800" dirty="0" smtClean="0"/>
              <a:t> treng stell, og </a:t>
            </a:r>
            <a:r>
              <a:rPr lang="nb-NO" sz="2800" dirty="0" err="1" smtClean="0"/>
              <a:t>desse</a:t>
            </a:r>
            <a:r>
              <a:rPr lang="nb-NO" sz="2800" dirty="0" smtClean="0"/>
              <a:t> </a:t>
            </a:r>
            <a:r>
              <a:rPr lang="nb-NO" sz="2800" dirty="0" err="1" smtClean="0"/>
              <a:t>fjordingane</a:t>
            </a:r>
            <a:r>
              <a:rPr lang="nb-NO" sz="2800" dirty="0" smtClean="0"/>
              <a:t> har hyppa før! </a:t>
            </a:r>
            <a:br>
              <a:rPr lang="nb-NO" sz="2800" dirty="0" smtClean="0"/>
            </a:br>
            <a:endParaRPr lang="nn-NO" sz="1800" dirty="0"/>
          </a:p>
        </p:txBody>
      </p:sp>
      <p:pic>
        <p:nvPicPr>
          <p:cNvPr id="4" name="Plassholder for innhol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99157" y="612237"/>
            <a:ext cx="8808380" cy="4954714"/>
          </a:xfrm>
        </p:spPr>
      </p:pic>
    </p:spTree>
    <p:extLst>
      <p:ext uri="{BB962C8B-B14F-4D97-AF65-F5344CB8AC3E}">
        <p14:creationId xmlns:p14="http://schemas.microsoft.com/office/powerpoint/2010/main" val="218802430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4416552" y="4849034"/>
            <a:ext cx="7461504" cy="1325562"/>
          </a:xfrm>
        </p:spPr>
        <p:txBody>
          <a:bodyPr>
            <a:normAutofit/>
          </a:bodyPr>
          <a:lstStyle/>
          <a:p>
            <a:r>
              <a:rPr lang="nb-NO" sz="2800" dirty="0" smtClean="0"/>
              <a:t>Frå adventssamling med </a:t>
            </a:r>
            <a:r>
              <a:rPr lang="nb-NO" sz="2800" dirty="0" err="1" smtClean="0"/>
              <a:t>julesangar</a:t>
            </a:r>
            <a:r>
              <a:rPr lang="nb-NO" sz="2800" dirty="0" smtClean="0"/>
              <a:t> og samtale om </a:t>
            </a:r>
            <a:br>
              <a:rPr lang="nb-NO" sz="2800" dirty="0" smtClean="0"/>
            </a:br>
            <a:r>
              <a:rPr lang="nb-NO" sz="2800" dirty="0" smtClean="0"/>
              <a:t>jula før. </a:t>
            </a:r>
            <a:br>
              <a:rPr lang="nb-NO" sz="2800" dirty="0" smtClean="0"/>
            </a:br>
            <a:r>
              <a:rPr lang="nb-NO" sz="2800" dirty="0" smtClean="0"/>
              <a:t>Vi ser på julepynt og julehefter frå gamle </a:t>
            </a:r>
            <a:r>
              <a:rPr lang="nb-NO" sz="2800" dirty="0" err="1" smtClean="0"/>
              <a:t>dagar</a:t>
            </a:r>
            <a:r>
              <a:rPr lang="nb-NO" sz="2800" dirty="0" smtClean="0"/>
              <a:t>. </a:t>
            </a:r>
            <a:endParaRPr lang="nn-NO" sz="2800" dirty="0"/>
          </a:p>
        </p:txBody>
      </p:sp>
      <p:pic>
        <p:nvPicPr>
          <p:cNvPr id="4" name="Plassholder for innhol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1454" y="1080982"/>
            <a:ext cx="3820210" cy="5093614"/>
          </a:xfrm>
        </p:spPr>
      </p:pic>
      <p:pic>
        <p:nvPicPr>
          <p:cNvPr id="6" name="Bild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36214" y="990387"/>
            <a:ext cx="6239432" cy="3508771"/>
          </a:xfrm>
          <a:prstGeom prst="rect">
            <a:avLst/>
          </a:prstGeom>
        </p:spPr>
      </p:pic>
    </p:spTree>
    <p:extLst>
      <p:ext uri="{BB962C8B-B14F-4D97-AF65-F5344CB8AC3E}">
        <p14:creationId xmlns:p14="http://schemas.microsoft.com/office/powerpoint/2010/main" val="62842084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ktangel 1"/>
          <p:cNvSpPr/>
          <p:nvPr/>
        </p:nvSpPr>
        <p:spPr>
          <a:xfrm>
            <a:off x="494852" y="903642"/>
            <a:ext cx="11209468" cy="5262979"/>
          </a:xfrm>
          <a:prstGeom prst="rect">
            <a:avLst/>
          </a:prstGeom>
        </p:spPr>
        <p:txBody>
          <a:bodyPr wrap="square">
            <a:spAutoFit/>
          </a:bodyPr>
          <a:lstStyle/>
          <a:p>
            <a:r>
              <a:rPr lang="nn-NO" sz="2800" b="1" dirty="0"/>
              <a:t>Motto for </a:t>
            </a:r>
            <a:r>
              <a:rPr lang="nn-NO" sz="2800" b="1" dirty="0" smtClean="0"/>
              <a:t>oss på museet :  </a:t>
            </a:r>
          </a:p>
          <a:p>
            <a:r>
              <a:rPr lang="nn-NO" sz="2800" dirty="0" smtClean="0"/>
              <a:t>«</a:t>
            </a:r>
            <a:r>
              <a:rPr lang="nn-NO" sz="2800" dirty="0"/>
              <a:t>Vi vil fortelje di historie» </a:t>
            </a:r>
            <a:endParaRPr lang="nn-NO" sz="2800" dirty="0" smtClean="0"/>
          </a:p>
          <a:p>
            <a:endParaRPr lang="nn-NO" sz="2800" dirty="0"/>
          </a:p>
          <a:p>
            <a:r>
              <a:rPr lang="nn-NO" sz="2800" b="1" dirty="0" smtClean="0"/>
              <a:t>Arbeids-</a:t>
            </a:r>
            <a:r>
              <a:rPr lang="nn-NO" sz="2800" b="1" dirty="0" err="1" smtClean="0"/>
              <a:t>idè</a:t>
            </a:r>
            <a:r>
              <a:rPr lang="nn-NO" sz="2800" b="1" dirty="0"/>
              <a:t>: </a:t>
            </a:r>
            <a:endParaRPr lang="nn-NO" sz="2800" b="1" dirty="0" smtClean="0"/>
          </a:p>
          <a:p>
            <a:r>
              <a:rPr lang="nn-NO" sz="2800" dirty="0" smtClean="0"/>
              <a:t>Vi  </a:t>
            </a:r>
            <a:r>
              <a:rPr lang="nn-NO" sz="2800" dirty="0"/>
              <a:t>har </a:t>
            </a:r>
            <a:r>
              <a:rPr lang="nn-NO" sz="2800" dirty="0" smtClean="0"/>
              <a:t>mange muligheiter til </a:t>
            </a:r>
            <a:r>
              <a:rPr lang="nn-NO" sz="2800" dirty="0"/>
              <a:t>å </a:t>
            </a:r>
            <a:endParaRPr lang="nn-NO" sz="2800" dirty="0" smtClean="0"/>
          </a:p>
          <a:p>
            <a:r>
              <a:rPr lang="nn-NO" sz="2800" dirty="0" smtClean="0"/>
              <a:t>skape ‘</a:t>
            </a:r>
            <a:r>
              <a:rPr lang="nn-NO" sz="2800" dirty="0" err="1" smtClean="0"/>
              <a:t>erindringsmøter</a:t>
            </a:r>
            <a:r>
              <a:rPr lang="nn-NO" sz="2800" dirty="0" smtClean="0"/>
              <a:t>’,  </a:t>
            </a:r>
          </a:p>
          <a:p>
            <a:r>
              <a:rPr lang="nn-NO" sz="2800" dirty="0" smtClean="0"/>
              <a:t>med gjenstandane </a:t>
            </a:r>
          </a:p>
          <a:p>
            <a:r>
              <a:rPr lang="nn-NO" sz="2800" dirty="0" smtClean="0"/>
              <a:t>frå </a:t>
            </a:r>
            <a:r>
              <a:rPr lang="nn-NO" sz="2800" dirty="0"/>
              <a:t>deira historie. </a:t>
            </a:r>
            <a:endParaRPr lang="nn-NO" sz="2800" dirty="0" smtClean="0"/>
          </a:p>
          <a:p>
            <a:endParaRPr lang="nn-NO" sz="2800" dirty="0" smtClean="0"/>
          </a:p>
          <a:p>
            <a:pPr marL="457200" indent="-457200">
              <a:buFont typeface="Arial" panose="020B0604020202020204" pitchFamily="34" charset="0"/>
              <a:buChar char="•"/>
            </a:pPr>
            <a:r>
              <a:rPr lang="nn-NO" sz="2800" dirty="0" smtClean="0"/>
              <a:t>Vi </a:t>
            </a:r>
            <a:r>
              <a:rPr lang="nn-NO" sz="2800" dirty="0"/>
              <a:t>har handverk og miljø ein kan kjenne igjen. </a:t>
            </a:r>
          </a:p>
          <a:p>
            <a:pPr marL="457200" indent="-457200">
              <a:buFont typeface="Arial" panose="020B0604020202020204" pitchFamily="34" charset="0"/>
              <a:buChar char="•"/>
            </a:pPr>
            <a:r>
              <a:rPr lang="nb-NO" sz="2800" dirty="0"/>
              <a:t>Dei kan bidra til vår innsikt gjennom å dele </a:t>
            </a:r>
            <a:r>
              <a:rPr lang="nb-NO" sz="2800" dirty="0" err="1"/>
              <a:t>deira</a:t>
            </a:r>
            <a:r>
              <a:rPr lang="nb-NO" sz="2800" dirty="0"/>
              <a:t> </a:t>
            </a:r>
            <a:r>
              <a:rPr lang="nb-NO" sz="2800" dirty="0" smtClean="0"/>
              <a:t>minner med oss.</a:t>
            </a:r>
            <a:endParaRPr lang="nb-NO" sz="2800" dirty="0"/>
          </a:p>
          <a:p>
            <a:pPr marL="457200" indent="-457200">
              <a:buFont typeface="Arial" panose="020B0604020202020204" pitchFamily="34" charset="0"/>
              <a:buChar char="•"/>
            </a:pPr>
            <a:r>
              <a:rPr lang="nb-NO" sz="2800" dirty="0"/>
              <a:t>Dei kan </a:t>
            </a:r>
            <a:r>
              <a:rPr lang="nb-NO" sz="2800" dirty="0" err="1"/>
              <a:t>vere</a:t>
            </a:r>
            <a:r>
              <a:rPr lang="nb-NO" sz="2800" dirty="0"/>
              <a:t> til nytte i praktiske </a:t>
            </a:r>
            <a:r>
              <a:rPr lang="nb-NO" sz="2800" dirty="0" err="1" smtClean="0"/>
              <a:t>oppgåver</a:t>
            </a:r>
            <a:r>
              <a:rPr lang="nb-NO" sz="2800" dirty="0"/>
              <a:t>.</a:t>
            </a:r>
          </a:p>
        </p:txBody>
      </p:sp>
      <p:pic>
        <p:nvPicPr>
          <p:cNvPr id="3" name="Bild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04734" y="577148"/>
            <a:ext cx="5712311" cy="3808855"/>
          </a:xfrm>
          <a:prstGeom prst="rect">
            <a:avLst/>
          </a:prstGeom>
        </p:spPr>
      </p:pic>
    </p:spTree>
    <p:extLst>
      <p:ext uri="{BB962C8B-B14F-4D97-AF65-F5344CB8AC3E}">
        <p14:creationId xmlns:p14="http://schemas.microsoft.com/office/powerpoint/2010/main" val="388484642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832104" y="1595897"/>
            <a:ext cx="10424160" cy="4647426"/>
          </a:xfrm>
          <a:prstGeom prst="rect">
            <a:avLst/>
          </a:prstGeom>
        </p:spPr>
        <p:txBody>
          <a:bodyPr wrap="square" numCol="2">
            <a:spAutoFit/>
          </a:bodyPr>
          <a:lstStyle/>
          <a:p>
            <a:pPr marL="342900" lvl="0" indent="-342900">
              <a:buFont typeface="Arial" panose="020B0604020202020204" pitchFamily="34" charset="0"/>
              <a:buChar char="•"/>
            </a:pPr>
            <a:r>
              <a:rPr lang="nn-NO" sz="2400" dirty="0" smtClean="0"/>
              <a:t>Åkerstell</a:t>
            </a:r>
          </a:p>
          <a:p>
            <a:pPr marL="285750" indent="-285750">
              <a:buFont typeface="Arial" panose="020B0604020202020204" pitchFamily="34" charset="0"/>
              <a:buChar char="•"/>
            </a:pPr>
            <a:r>
              <a:rPr lang="nn-NO" sz="2400" dirty="0"/>
              <a:t>Pussing og </a:t>
            </a:r>
            <a:r>
              <a:rPr lang="nn-NO" sz="2400" dirty="0" err="1"/>
              <a:t>oljing</a:t>
            </a:r>
            <a:r>
              <a:rPr lang="nn-NO" sz="2400" dirty="0"/>
              <a:t> av </a:t>
            </a:r>
            <a:r>
              <a:rPr lang="nn-NO" sz="2400" dirty="0" smtClean="0"/>
              <a:t>verktøy</a:t>
            </a:r>
            <a:endParaRPr lang="nn-NO" sz="2400" dirty="0"/>
          </a:p>
          <a:p>
            <a:pPr marL="285750" lvl="0" indent="-285750">
              <a:buFont typeface="Arial" panose="020B0604020202020204" pitchFamily="34" charset="0"/>
              <a:buChar char="•"/>
            </a:pPr>
            <a:r>
              <a:rPr lang="nn-NO" sz="2400" dirty="0" smtClean="0"/>
              <a:t>Kunstutstillingar</a:t>
            </a:r>
          </a:p>
          <a:p>
            <a:pPr marL="285750" lvl="0" indent="-285750">
              <a:buFont typeface="Arial" panose="020B0604020202020204" pitchFamily="34" charset="0"/>
              <a:buChar char="•"/>
            </a:pPr>
            <a:r>
              <a:rPr lang="nn-NO" sz="2400" dirty="0" smtClean="0"/>
              <a:t>Besøk i faste utstillingar</a:t>
            </a:r>
            <a:endParaRPr lang="nn-NO" sz="2400" dirty="0"/>
          </a:p>
          <a:p>
            <a:pPr marL="285750" lvl="0" indent="-285750">
              <a:buFont typeface="Arial" panose="020B0604020202020204" pitchFamily="34" charset="0"/>
              <a:buChar char="•"/>
            </a:pPr>
            <a:r>
              <a:rPr lang="nn-NO" sz="2400" dirty="0" smtClean="0"/>
              <a:t>Adventsamlingar</a:t>
            </a:r>
          </a:p>
          <a:p>
            <a:pPr marL="285750" lvl="0" indent="-285750">
              <a:buFont typeface="Arial" panose="020B0604020202020204" pitchFamily="34" charset="0"/>
              <a:buChar char="•"/>
            </a:pPr>
            <a:r>
              <a:rPr lang="nn-NO" sz="2400" dirty="0" smtClean="0"/>
              <a:t>Fastelavnris med Saniteten</a:t>
            </a:r>
            <a:endParaRPr lang="nn-NO" sz="2400" dirty="0"/>
          </a:p>
          <a:p>
            <a:pPr marL="285750" lvl="0" indent="-285750">
              <a:buFont typeface="Arial" panose="020B0604020202020204" pitchFamily="34" charset="0"/>
              <a:buChar char="•"/>
            </a:pPr>
            <a:r>
              <a:rPr lang="nn-NO" sz="2400" dirty="0"/>
              <a:t>Horne-fotoutstilling </a:t>
            </a:r>
            <a:r>
              <a:rPr lang="nn-NO" sz="2400" dirty="0" smtClean="0"/>
              <a:t>på Omsorgssenteret</a:t>
            </a:r>
            <a:endParaRPr lang="nn-NO" sz="2400" dirty="0"/>
          </a:p>
          <a:p>
            <a:pPr marL="285750" lvl="0" indent="-285750">
              <a:buFont typeface="Arial" panose="020B0604020202020204" pitchFamily="34" charset="0"/>
              <a:buChar char="•"/>
            </a:pPr>
            <a:r>
              <a:rPr lang="nn-NO" sz="2400" dirty="0"/>
              <a:t>Slektskurs</a:t>
            </a:r>
          </a:p>
          <a:p>
            <a:pPr marL="285750" lvl="0" indent="-285750">
              <a:buFont typeface="Arial" panose="020B0604020202020204" pitchFamily="34" charset="0"/>
              <a:buChar char="•"/>
            </a:pPr>
            <a:r>
              <a:rPr lang="nn-NO" sz="2400" dirty="0" smtClean="0"/>
              <a:t>Knutekurs</a:t>
            </a:r>
            <a:endParaRPr lang="nn-NO" sz="2400" dirty="0"/>
          </a:p>
          <a:p>
            <a:pPr marL="285750" lvl="0" indent="-285750">
              <a:buFont typeface="Arial" panose="020B0604020202020204" pitchFamily="34" charset="0"/>
              <a:buChar char="•"/>
            </a:pPr>
            <a:r>
              <a:rPr lang="nn-NO" sz="2400" dirty="0" err="1" smtClean="0"/>
              <a:t>Smikurs</a:t>
            </a:r>
            <a:endParaRPr lang="nn-NO" sz="2400" dirty="0" smtClean="0"/>
          </a:p>
          <a:p>
            <a:pPr marL="342900" lvl="0" indent="-342900">
              <a:buFont typeface="Arial" panose="020B0604020202020204" pitchFamily="34" charset="0"/>
              <a:buChar char="•"/>
            </a:pPr>
            <a:r>
              <a:rPr lang="nn-NO" sz="2400" dirty="0" smtClean="0"/>
              <a:t>Korgkurs</a:t>
            </a:r>
          </a:p>
          <a:p>
            <a:pPr marL="342900" lvl="0" indent="-342900">
              <a:buFont typeface="Arial" panose="020B0604020202020204" pitchFamily="34" charset="0"/>
              <a:buChar char="•"/>
            </a:pPr>
            <a:r>
              <a:rPr lang="nn-NO" sz="2400" dirty="0"/>
              <a:t>S</a:t>
            </a:r>
            <a:r>
              <a:rPr lang="nn-NO" sz="2400" dirty="0" smtClean="0"/>
              <a:t>ying av segl</a:t>
            </a:r>
          </a:p>
          <a:p>
            <a:pPr marL="285750" lvl="0" indent="-285750">
              <a:buFont typeface="Arial" panose="020B0604020202020204" pitchFamily="34" charset="0"/>
              <a:buChar char="•"/>
            </a:pPr>
            <a:r>
              <a:rPr lang="nn-NO" sz="2400" dirty="0" smtClean="0"/>
              <a:t>Forteljarkafear</a:t>
            </a:r>
            <a:endParaRPr lang="nn-NO" sz="2400" dirty="0"/>
          </a:p>
          <a:p>
            <a:pPr marL="285750" lvl="0" indent="-285750">
              <a:buFont typeface="Arial" panose="020B0604020202020204" pitchFamily="34" charset="0"/>
              <a:buChar char="•"/>
            </a:pPr>
            <a:r>
              <a:rPr lang="nn-NO" sz="2400" dirty="0" err="1"/>
              <a:t>Handverkserindring</a:t>
            </a:r>
            <a:endParaRPr lang="nn-NO" sz="2400" dirty="0"/>
          </a:p>
          <a:p>
            <a:pPr marL="285750" lvl="0" indent="-285750">
              <a:buFont typeface="Arial" panose="020B0604020202020204" pitchFamily="34" charset="0"/>
              <a:buChar char="•"/>
            </a:pPr>
            <a:r>
              <a:rPr lang="nn-NO" sz="2400" dirty="0"/>
              <a:t>Maritim </a:t>
            </a:r>
            <a:r>
              <a:rPr lang="nn-NO" sz="2400" dirty="0" err="1"/>
              <a:t>erindring</a:t>
            </a:r>
            <a:r>
              <a:rPr lang="nn-NO" sz="2400" dirty="0"/>
              <a:t> i </a:t>
            </a:r>
            <a:r>
              <a:rPr lang="nn-NO" sz="2400" dirty="0" err="1" smtClean="0"/>
              <a:t>Båthallen</a:t>
            </a:r>
            <a:endParaRPr lang="nn-NO" sz="2400" dirty="0" smtClean="0"/>
          </a:p>
          <a:p>
            <a:pPr marL="285750" lvl="0" indent="-285750">
              <a:buFont typeface="Arial" panose="020B0604020202020204" pitchFamily="34" charset="0"/>
              <a:buChar char="•"/>
            </a:pPr>
            <a:r>
              <a:rPr lang="nn-NO" sz="2400" dirty="0" err="1" smtClean="0"/>
              <a:t>Handarbeidserindring</a:t>
            </a:r>
            <a:r>
              <a:rPr lang="nn-NO" sz="2400" dirty="0" smtClean="0"/>
              <a:t> med kaffibesøk</a:t>
            </a:r>
            <a:endParaRPr lang="nn-NO" sz="2400" dirty="0"/>
          </a:p>
          <a:p>
            <a:pPr marL="285750" lvl="0" indent="-285750">
              <a:buFont typeface="Arial" panose="020B0604020202020204" pitchFamily="34" charset="0"/>
              <a:buChar char="•"/>
            </a:pPr>
            <a:r>
              <a:rPr lang="nn-NO" sz="2400" dirty="0"/>
              <a:t>Sildeeventyret</a:t>
            </a:r>
          </a:p>
          <a:p>
            <a:pPr marL="285750" lvl="0" indent="-285750">
              <a:buFont typeface="Arial" panose="020B0604020202020204" pitchFamily="34" charset="0"/>
              <a:buChar char="•"/>
            </a:pPr>
            <a:r>
              <a:rPr lang="nn-NO" sz="2400" dirty="0" err="1"/>
              <a:t>Buadans</a:t>
            </a:r>
            <a:endParaRPr lang="nn-NO" sz="2400" dirty="0"/>
          </a:p>
          <a:p>
            <a:pPr marL="285750" lvl="0" indent="-285750">
              <a:buFont typeface="Arial" panose="020B0604020202020204" pitchFamily="34" charset="0"/>
              <a:buChar char="•"/>
            </a:pPr>
            <a:r>
              <a:rPr lang="nn-NO" sz="2400" dirty="0"/>
              <a:t>Bossgjengen</a:t>
            </a:r>
          </a:p>
          <a:p>
            <a:pPr marL="285750" lvl="0" indent="-285750">
              <a:buFont typeface="Arial" panose="020B0604020202020204" pitchFamily="34" charset="0"/>
              <a:buChar char="•"/>
            </a:pPr>
            <a:r>
              <a:rPr lang="nn-NO" sz="2400" dirty="0"/>
              <a:t>Florabilder med Kristian Jansen</a:t>
            </a:r>
          </a:p>
          <a:p>
            <a:pPr marL="285750" lvl="0" indent="-285750">
              <a:buFont typeface="Arial" panose="020B0604020202020204" pitchFamily="34" charset="0"/>
              <a:buChar char="•"/>
            </a:pPr>
            <a:r>
              <a:rPr lang="nn-NO" sz="2400" dirty="0" smtClean="0"/>
              <a:t>Radioutstillinga</a:t>
            </a:r>
          </a:p>
          <a:p>
            <a:pPr marL="285750" lvl="0" indent="-285750">
              <a:buFont typeface="Arial" panose="020B0604020202020204" pitchFamily="34" charset="0"/>
              <a:buChar char="•"/>
            </a:pPr>
            <a:r>
              <a:rPr lang="nn-NO" sz="2400" dirty="0" smtClean="0"/>
              <a:t>Museumstorsdagar</a:t>
            </a:r>
          </a:p>
          <a:p>
            <a:pPr lvl="0"/>
            <a:endParaRPr lang="nn-NO" sz="2400" dirty="0"/>
          </a:p>
        </p:txBody>
      </p:sp>
      <p:sp>
        <p:nvSpPr>
          <p:cNvPr id="3" name="TekstSylinder 2"/>
          <p:cNvSpPr txBox="1"/>
          <p:nvPr/>
        </p:nvSpPr>
        <p:spPr>
          <a:xfrm>
            <a:off x="466344" y="521208"/>
            <a:ext cx="12262104" cy="830997"/>
          </a:xfrm>
          <a:prstGeom prst="rect">
            <a:avLst/>
          </a:prstGeom>
          <a:noFill/>
        </p:spPr>
        <p:txBody>
          <a:bodyPr wrap="square" rtlCol="0">
            <a:spAutoFit/>
          </a:bodyPr>
          <a:lstStyle/>
          <a:p>
            <a:r>
              <a:rPr lang="nn-NO" sz="4800" b="1" dirty="0">
                <a:effectLst>
                  <a:outerShdw blurRad="38100" dist="38100" dir="2700000" algn="tl">
                    <a:srgbClr val="000000">
                      <a:alpha val="43137"/>
                    </a:srgbClr>
                  </a:outerShdw>
                </a:effectLst>
                <a:latin typeface="+mj-lt"/>
              </a:rPr>
              <a:t>N</a:t>
            </a:r>
            <a:r>
              <a:rPr lang="nn-NO" sz="4800" b="1" dirty="0" smtClean="0">
                <a:effectLst>
                  <a:outerShdw blurRad="38100" dist="38100" dir="2700000" algn="tl">
                    <a:srgbClr val="000000">
                      <a:alpha val="43137"/>
                    </a:srgbClr>
                  </a:outerShdw>
                </a:effectLst>
                <a:latin typeface="+mj-lt"/>
              </a:rPr>
              <a:t>oko av </a:t>
            </a:r>
            <a:r>
              <a:rPr lang="nn-NO" sz="4800" b="1" dirty="0">
                <a:effectLst>
                  <a:outerShdw blurRad="38100" dist="38100" dir="2700000" algn="tl">
                    <a:srgbClr val="000000">
                      <a:alpha val="43137"/>
                    </a:srgbClr>
                  </a:outerShdw>
                </a:effectLst>
                <a:latin typeface="+mj-lt"/>
              </a:rPr>
              <a:t>det vi har gjort i Lev Vel-samanheng:</a:t>
            </a:r>
            <a:endParaRPr lang="nn-NO" sz="4800" dirty="0">
              <a:latin typeface="+mj-lt"/>
            </a:endParaRPr>
          </a:p>
        </p:txBody>
      </p:sp>
    </p:spTree>
    <p:extLst>
      <p:ext uri="{BB962C8B-B14F-4D97-AF65-F5344CB8AC3E}">
        <p14:creationId xmlns:p14="http://schemas.microsoft.com/office/powerpoint/2010/main" val="338398504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5385816" y="4946904"/>
            <a:ext cx="5237896" cy="3917397"/>
          </a:xfrm>
        </p:spPr>
        <p:txBody>
          <a:bodyPr>
            <a:normAutofit fontScale="90000"/>
          </a:bodyPr>
          <a:lstStyle/>
          <a:p>
            <a:pPr>
              <a:lnSpc>
                <a:spcPct val="150000"/>
              </a:lnSpc>
            </a:pPr>
            <a:r>
              <a:rPr lang="nb-NO" sz="2400" b="1" dirty="0" smtClean="0">
                <a:latin typeface="+mn-lt"/>
              </a:rPr>
              <a:t/>
            </a:r>
            <a:br>
              <a:rPr lang="nb-NO" sz="2400" b="1" dirty="0" smtClean="0">
                <a:latin typeface="+mn-lt"/>
              </a:rPr>
            </a:br>
            <a:r>
              <a:rPr lang="nb-NO" sz="2400" dirty="0" smtClean="0">
                <a:latin typeface="+mn-lt"/>
              </a:rPr>
              <a:t/>
            </a:r>
            <a:br>
              <a:rPr lang="nb-NO" sz="2400" dirty="0" smtClean="0">
                <a:latin typeface="+mn-lt"/>
              </a:rPr>
            </a:br>
            <a:r>
              <a:rPr lang="nb-NO" sz="2400" dirty="0" smtClean="0">
                <a:latin typeface="+mn-lt"/>
              </a:rPr>
              <a:t/>
            </a:r>
            <a:br>
              <a:rPr lang="nb-NO" sz="2400" dirty="0" smtClean="0">
                <a:latin typeface="+mn-lt"/>
              </a:rPr>
            </a:br>
            <a:r>
              <a:rPr lang="nb-NO" sz="2400" dirty="0" smtClean="0">
                <a:latin typeface="+mn-lt"/>
              </a:rPr>
              <a:t/>
            </a:r>
            <a:br>
              <a:rPr lang="nb-NO" sz="2400" dirty="0" smtClean="0">
                <a:latin typeface="+mn-lt"/>
              </a:rPr>
            </a:br>
            <a:r>
              <a:rPr lang="nb-NO" sz="2800" dirty="0" smtClean="0">
                <a:latin typeface="+mn-lt"/>
              </a:rPr>
              <a:t>	</a:t>
            </a:r>
            <a:br>
              <a:rPr lang="nb-NO" sz="2800" dirty="0" smtClean="0">
                <a:latin typeface="+mn-lt"/>
              </a:rPr>
            </a:br>
            <a:r>
              <a:rPr lang="nb-NO" sz="2800" dirty="0" smtClean="0">
                <a:latin typeface="+mn-lt"/>
              </a:rPr>
              <a:t>	</a:t>
            </a:r>
            <a:br>
              <a:rPr lang="nb-NO" sz="2800" dirty="0" smtClean="0">
                <a:latin typeface="+mn-lt"/>
              </a:rPr>
            </a:br>
            <a:r>
              <a:rPr lang="nb-NO" sz="2800" dirty="0"/>
              <a:t>	</a:t>
            </a:r>
            <a:r>
              <a:rPr lang="nb-NO" dirty="0" smtClean="0"/>
              <a:t/>
            </a:r>
            <a:br>
              <a:rPr lang="nb-NO" dirty="0" smtClean="0"/>
            </a:br>
            <a:r>
              <a:rPr lang="nb-NO" dirty="0" smtClean="0"/>
              <a:t/>
            </a:r>
            <a:br>
              <a:rPr lang="nb-NO" dirty="0" smtClean="0"/>
            </a:br>
            <a:r>
              <a:rPr lang="nb-NO" dirty="0" smtClean="0"/>
              <a:t/>
            </a:r>
            <a:br>
              <a:rPr lang="nb-NO" dirty="0" smtClean="0"/>
            </a:br>
            <a:endParaRPr lang="nn-NO" dirty="0"/>
          </a:p>
        </p:txBody>
      </p:sp>
      <p:sp>
        <p:nvSpPr>
          <p:cNvPr id="3" name="TekstSylinder 2"/>
          <p:cNvSpPr txBox="1"/>
          <p:nvPr/>
        </p:nvSpPr>
        <p:spPr>
          <a:xfrm>
            <a:off x="704088" y="173736"/>
            <a:ext cx="10396728" cy="1569660"/>
          </a:xfrm>
          <a:prstGeom prst="rect">
            <a:avLst/>
          </a:prstGeom>
          <a:noFill/>
        </p:spPr>
        <p:txBody>
          <a:bodyPr wrap="square" rtlCol="0">
            <a:spAutoFit/>
          </a:bodyPr>
          <a:lstStyle/>
          <a:p>
            <a:r>
              <a:rPr lang="nb-NO" sz="4800" b="1" dirty="0" err="1">
                <a:effectLst>
                  <a:outerShdw blurRad="38100" dist="38100" dir="2700000" algn="tl">
                    <a:srgbClr val="000000">
                      <a:alpha val="43137"/>
                    </a:srgbClr>
                  </a:outerShdw>
                </a:effectLst>
                <a:latin typeface="+mj-lt"/>
              </a:rPr>
              <a:t>Erfaringar</a:t>
            </a:r>
            <a:r>
              <a:rPr lang="nb-NO" sz="4800" b="1" dirty="0">
                <a:effectLst>
                  <a:outerShdw blurRad="38100" dist="38100" dir="2700000" algn="tl">
                    <a:srgbClr val="000000">
                      <a:alpha val="43137"/>
                    </a:srgbClr>
                  </a:outerShdw>
                </a:effectLst>
                <a:latin typeface="+mj-lt"/>
              </a:rPr>
              <a:t> og suksess-</a:t>
            </a:r>
            <a:r>
              <a:rPr lang="nb-NO" sz="4800" b="1" dirty="0" err="1">
                <a:effectLst>
                  <a:outerShdw blurRad="38100" dist="38100" dir="2700000" algn="tl">
                    <a:srgbClr val="000000">
                      <a:alpha val="43137"/>
                    </a:srgbClr>
                  </a:outerShdw>
                </a:effectLst>
                <a:latin typeface="+mj-lt"/>
              </a:rPr>
              <a:t>faktorar</a:t>
            </a:r>
            <a:r>
              <a:rPr lang="nb-NO" sz="4800" b="1" dirty="0">
                <a:effectLst>
                  <a:outerShdw blurRad="38100" dist="38100" dir="2700000" algn="tl">
                    <a:srgbClr val="000000">
                      <a:alpha val="43137"/>
                    </a:srgbClr>
                  </a:outerShdw>
                </a:effectLst>
                <a:latin typeface="+mj-lt"/>
              </a:rPr>
              <a:t> med </a:t>
            </a:r>
            <a:r>
              <a:rPr lang="nb-NO" sz="4800" b="1" dirty="0" err="1">
                <a:effectLst>
                  <a:outerShdw blurRad="38100" dist="38100" dir="2700000" algn="tl">
                    <a:srgbClr val="000000">
                      <a:alpha val="43137"/>
                    </a:srgbClr>
                  </a:outerShdw>
                </a:effectLst>
                <a:latin typeface="+mj-lt"/>
              </a:rPr>
              <a:t>tilboda</a:t>
            </a:r>
            <a:r>
              <a:rPr lang="nb-NO" sz="4800" b="1" dirty="0">
                <a:effectLst>
                  <a:outerShdw blurRad="38100" dist="38100" dir="2700000" algn="tl">
                    <a:srgbClr val="000000">
                      <a:alpha val="43137"/>
                    </a:srgbClr>
                  </a:outerShdw>
                </a:effectLst>
                <a:latin typeface="+mj-lt"/>
              </a:rPr>
              <a:t> til </a:t>
            </a:r>
            <a:r>
              <a:rPr lang="nb-NO" sz="4800" b="1" dirty="0" err="1">
                <a:effectLst>
                  <a:outerShdw blurRad="38100" dist="38100" dir="2700000" algn="tl">
                    <a:srgbClr val="000000">
                      <a:alpha val="43137"/>
                    </a:srgbClr>
                  </a:outerShdw>
                </a:effectLst>
                <a:latin typeface="+mj-lt"/>
              </a:rPr>
              <a:t>omsorgsavdelingane</a:t>
            </a:r>
            <a:r>
              <a:rPr lang="nb-NO" sz="4800" b="1" dirty="0">
                <a:effectLst>
                  <a:outerShdw blurRad="38100" dist="38100" dir="2700000" algn="tl">
                    <a:srgbClr val="000000">
                      <a:alpha val="43137"/>
                    </a:srgbClr>
                  </a:outerShdw>
                </a:effectLst>
                <a:latin typeface="+mj-lt"/>
              </a:rPr>
              <a:t>:</a:t>
            </a:r>
            <a:endParaRPr lang="nn-NO" sz="4800" dirty="0">
              <a:effectLst>
                <a:outerShdw blurRad="38100" dist="38100" dir="2700000" algn="tl">
                  <a:srgbClr val="000000">
                    <a:alpha val="43137"/>
                  </a:srgbClr>
                </a:outerShdw>
              </a:effectLst>
              <a:latin typeface="+mj-lt"/>
            </a:endParaRPr>
          </a:p>
        </p:txBody>
      </p:sp>
      <p:sp>
        <p:nvSpPr>
          <p:cNvPr id="4" name="TekstSylinder 3"/>
          <p:cNvSpPr txBox="1"/>
          <p:nvPr/>
        </p:nvSpPr>
        <p:spPr>
          <a:xfrm>
            <a:off x="82296" y="1907988"/>
            <a:ext cx="11457432" cy="4401205"/>
          </a:xfrm>
          <a:prstGeom prst="rect">
            <a:avLst/>
          </a:prstGeom>
          <a:noFill/>
        </p:spPr>
        <p:txBody>
          <a:bodyPr wrap="square" rtlCol="0">
            <a:spAutoFit/>
          </a:bodyPr>
          <a:lstStyle/>
          <a:p>
            <a:pPr marL="457200" indent="-457200">
              <a:buFont typeface="Arial" panose="020B0604020202020204" pitchFamily="34" charset="0"/>
              <a:buChar char="•"/>
            </a:pPr>
            <a:r>
              <a:rPr lang="nb-NO" sz="2800" dirty="0" smtClean="0"/>
              <a:t>Tett </a:t>
            </a:r>
            <a:r>
              <a:rPr lang="nb-NO" sz="2800" dirty="0"/>
              <a:t>samarbeid og </a:t>
            </a:r>
            <a:r>
              <a:rPr lang="nb-NO" sz="2800" dirty="0" err="1"/>
              <a:t>jamnleg</a:t>
            </a:r>
            <a:r>
              <a:rPr lang="nb-NO" sz="2800" dirty="0"/>
              <a:t> kontakt med Dagavdelinga. </a:t>
            </a:r>
            <a:endParaRPr lang="nb-NO" sz="2800" dirty="0" smtClean="0"/>
          </a:p>
          <a:p>
            <a:pPr marL="457200" indent="-457200">
              <a:buFont typeface="Arial" panose="020B0604020202020204" pitchFamily="34" charset="0"/>
              <a:buChar char="•"/>
            </a:pPr>
            <a:r>
              <a:rPr lang="nb-NO" sz="2800" dirty="0" smtClean="0"/>
              <a:t>Mange </a:t>
            </a:r>
            <a:r>
              <a:rPr lang="nb-NO" sz="2800" dirty="0"/>
              <a:t>muligheter, bruke fantasi til å sjå nye. </a:t>
            </a:r>
            <a:endParaRPr lang="nb-NO" sz="2800" dirty="0" smtClean="0"/>
          </a:p>
          <a:p>
            <a:pPr marL="457200" indent="-457200">
              <a:buFont typeface="Arial" panose="020B0604020202020204" pitchFamily="34" charset="0"/>
              <a:buChar char="•"/>
            </a:pPr>
            <a:r>
              <a:rPr lang="nb-NO" sz="2800" dirty="0" smtClean="0"/>
              <a:t>Ta </a:t>
            </a:r>
            <a:r>
              <a:rPr lang="nb-NO" sz="2800" dirty="0"/>
              <a:t>initiativ og ha mot til å prøve </a:t>
            </a:r>
            <a:r>
              <a:rPr lang="nb-NO" sz="2800" dirty="0" smtClean="0"/>
              <a:t>ut.</a:t>
            </a:r>
          </a:p>
          <a:p>
            <a:pPr marL="457200" indent="-457200">
              <a:buFont typeface="Arial" panose="020B0604020202020204" pitchFamily="34" charset="0"/>
              <a:buChar char="•"/>
            </a:pPr>
            <a:r>
              <a:rPr lang="nb-NO" sz="2800" dirty="0" smtClean="0"/>
              <a:t>Formidlinga </a:t>
            </a:r>
            <a:r>
              <a:rPr lang="nb-NO" sz="2800" dirty="0"/>
              <a:t>kan </a:t>
            </a:r>
            <a:r>
              <a:rPr lang="nb-NO" sz="2800" dirty="0" err="1"/>
              <a:t>ikkje</a:t>
            </a:r>
            <a:r>
              <a:rPr lang="nb-NO" sz="2800" dirty="0"/>
              <a:t> ha fokus på historieformidling i </a:t>
            </a:r>
            <a:r>
              <a:rPr lang="nb-NO" sz="2800" dirty="0" err="1"/>
              <a:t>vanleg</a:t>
            </a:r>
            <a:r>
              <a:rPr lang="nb-NO" sz="2800" dirty="0"/>
              <a:t> </a:t>
            </a:r>
            <a:r>
              <a:rPr lang="nb-NO" sz="2800" dirty="0" smtClean="0"/>
              <a:t>forstand.</a:t>
            </a:r>
          </a:p>
          <a:p>
            <a:pPr marL="457200" indent="-457200">
              <a:buFont typeface="Arial" panose="020B0604020202020204" pitchFamily="34" charset="0"/>
              <a:buChar char="•"/>
            </a:pPr>
            <a:r>
              <a:rPr lang="nb-NO" sz="2800" dirty="0" smtClean="0"/>
              <a:t>Svært </a:t>
            </a:r>
            <a:r>
              <a:rPr lang="nb-NO" sz="2800" dirty="0" err="1"/>
              <a:t>gjevande</a:t>
            </a:r>
            <a:r>
              <a:rPr lang="nb-NO" sz="2800" dirty="0"/>
              <a:t> møter for oss og </a:t>
            </a:r>
            <a:r>
              <a:rPr lang="nb-NO" sz="2800" dirty="0" err="1"/>
              <a:t>dei</a:t>
            </a:r>
            <a:r>
              <a:rPr lang="nb-NO" sz="2800" dirty="0"/>
              <a:t> </a:t>
            </a:r>
            <a:r>
              <a:rPr lang="nb-NO" sz="2800" dirty="0" err="1" smtClean="0"/>
              <a:t>besøkande</a:t>
            </a:r>
            <a:r>
              <a:rPr lang="nb-NO" sz="2800" dirty="0" smtClean="0"/>
              <a:t>.</a:t>
            </a:r>
          </a:p>
          <a:p>
            <a:pPr marL="457200" indent="-457200">
              <a:buFont typeface="Arial" panose="020B0604020202020204" pitchFamily="34" charset="0"/>
              <a:buChar char="•"/>
            </a:pPr>
            <a:r>
              <a:rPr lang="nb-NO" sz="2800" dirty="0" smtClean="0"/>
              <a:t>Kan </a:t>
            </a:r>
            <a:r>
              <a:rPr lang="nb-NO" sz="2800" dirty="0" err="1"/>
              <a:t>vere</a:t>
            </a:r>
            <a:r>
              <a:rPr lang="nb-NO" sz="2800" dirty="0"/>
              <a:t> </a:t>
            </a:r>
            <a:r>
              <a:rPr lang="nb-NO" sz="2800" dirty="0" err="1"/>
              <a:t>tidkrevjande</a:t>
            </a:r>
            <a:r>
              <a:rPr lang="nb-NO" sz="2800" dirty="0"/>
              <a:t> – sett av nok </a:t>
            </a:r>
            <a:r>
              <a:rPr lang="nb-NO" sz="2800" dirty="0" smtClean="0"/>
              <a:t>tid.</a:t>
            </a:r>
          </a:p>
          <a:p>
            <a:pPr marL="457200" indent="-457200">
              <a:buFont typeface="Arial" panose="020B0604020202020204" pitchFamily="34" charset="0"/>
              <a:buChar char="•"/>
            </a:pPr>
            <a:r>
              <a:rPr lang="nb-NO" sz="2800" dirty="0" smtClean="0"/>
              <a:t>Besøka </a:t>
            </a:r>
            <a:r>
              <a:rPr lang="nb-NO" sz="2800" dirty="0"/>
              <a:t>må </a:t>
            </a:r>
            <a:r>
              <a:rPr lang="nb-NO" sz="2800" dirty="0" err="1"/>
              <a:t>vere</a:t>
            </a:r>
            <a:r>
              <a:rPr lang="nb-NO" sz="2800" dirty="0"/>
              <a:t> godt </a:t>
            </a:r>
            <a:r>
              <a:rPr lang="nb-NO" sz="2800" dirty="0" err="1"/>
              <a:t>planlagd</a:t>
            </a:r>
            <a:r>
              <a:rPr lang="nb-NO" sz="2800" dirty="0"/>
              <a:t> frå </a:t>
            </a:r>
            <a:r>
              <a:rPr lang="nb-NO" sz="2800" dirty="0" err="1"/>
              <a:t>dei</a:t>
            </a:r>
            <a:r>
              <a:rPr lang="nb-NO" sz="2800" dirty="0"/>
              <a:t> som kjem, og frå </a:t>
            </a:r>
            <a:r>
              <a:rPr lang="nb-NO" sz="2800" dirty="0" smtClean="0"/>
              <a:t>oss.</a:t>
            </a:r>
          </a:p>
          <a:p>
            <a:pPr marL="457200" indent="-457200">
              <a:buFont typeface="Arial" panose="020B0604020202020204" pitchFamily="34" charset="0"/>
              <a:buChar char="•"/>
            </a:pPr>
            <a:r>
              <a:rPr lang="nb-NO" sz="2800" dirty="0" smtClean="0"/>
              <a:t>Viktig </a:t>
            </a:r>
            <a:r>
              <a:rPr lang="nb-NO" sz="2800" dirty="0"/>
              <a:t>at </a:t>
            </a:r>
            <a:r>
              <a:rPr lang="nb-NO" sz="2800" dirty="0" err="1"/>
              <a:t>ein</a:t>
            </a:r>
            <a:r>
              <a:rPr lang="nb-NO" sz="2800" dirty="0"/>
              <a:t> kjenner til </a:t>
            </a:r>
            <a:r>
              <a:rPr lang="nb-NO" sz="2800" dirty="0" err="1"/>
              <a:t>brukarane</a:t>
            </a:r>
            <a:r>
              <a:rPr lang="nb-NO" sz="2800" dirty="0"/>
              <a:t> sineinteresser, </a:t>
            </a:r>
            <a:r>
              <a:rPr lang="nb-NO" sz="2800" dirty="0" smtClean="0"/>
              <a:t>behov/situasjon.</a:t>
            </a:r>
          </a:p>
          <a:p>
            <a:pPr marL="457200" indent="-457200">
              <a:buFont typeface="Arial" panose="020B0604020202020204" pitchFamily="34" charset="0"/>
              <a:buChar char="•"/>
            </a:pPr>
            <a:r>
              <a:rPr lang="nb-NO" sz="2800" dirty="0" smtClean="0"/>
              <a:t>Alle </a:t>
            </a:r>
            <a:r>
              <a:rPr lang="nb-NO" sz="2800" dirty="0" err="1"/>
              <a:t>dei</a:t>
            </a:r>
            <a:r>
              <a:rPr lang="nb-NO" sz="2800" dirty="0"/>
              <a:t> tilsette på museet er gjerne med i </a:t>
            </a:r>
            <a:r>
              <a:rPr lang="nb-NO" sz="2800" dirty="0" smtClean="0"/>
              <a:t>opplegga.</a:t>
            </a:r>
          </a:p>
          <a:p>
            <a:pPr marL="457200" indent="-457200">
              <a:buFont typeface="Arial" panose="020B0604020202020204" pitchFamily="34" charset="0"/>
              <a:buChar char="•"/>
            </a:pPr>
            <a:r>
              <a:rPr lang="nb-NO" sz="2800" dirty="0" smtClean="0"/>
              <a:t>Vi </a:t>
            </a:r>
            <a:r>
              <a:rPr lang="nb-NO" sz="2800" dirty="0"/>
              <a:t>trekk inn frivillige og har stor nytte av </a:t>
            </a:r>
            <a:r>
              <a:rPr lang="nb-NO" sz="2800" dirty="0" err="1"/>
              <a:t>pensjonistar</a:t>
            </a:r>
            <a:r>
              <a:rPr lang="nb-NO" sz="2800" dirty="0"/>
              <a:t> som vil hjelpe til.</a:t>
            </a:r>
            <a:endParaRPr lang="nn-NO" sz="2800" dirty="0"/>
          </a:p>
        </p:txBody>
      </p:sp>
    </p:spTree>
    <p:extLst>
      <p:ext uri="{BB962C8B-B14F-4D97-AF65-F5344CB8AC3E}">
        <p14:creationId xmlns:p14="http://schemas.microsoft.com/office/powerpoint/2010/main" val="17158948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ktangel 1"/>
          <p:cNvSpPr/>
          <p:nvPr/>
        </p:nvSpPr>
        <p:spPr>
          <a:xfrm>
            <a:off x="595423" y="1977656"/>
            <a:ext cx="6081823" cy="2800767"/>
          </a:xfrm>
          <a:prstGeom prst="rect">
            <a:avLst/>
          </a:prstGeom>
        </p:spPr>
        <p:txBody>
          <a:bodyPr wrap="square">
            <a:spAutoFit/>
          </a:bodyPr>
          <a:lstStyle/>
          <a:p>
            <a:endParaRPr lang="nn-NO" dirty="0" smtClean="0"/>
          </a:p>
          <a:p>
            <a:endParaRPr lang="nn-NO" dirty="0"/>
          </a:p>
          <a:p>
            <a:r>
              <a:rPr lang="nb-NO" sz="2800" b="1" dirty="0" smtClean="0"/>
              <a:t>Det som før var</a:t>
            </a:r>
            <a:r>
              <a:rPr lang="nn-NO" sz="2800" b="1" dirty="0" smtClean="0"/>
              <a:t> fem sjølvstendige museum med eigne underavdelingar, </a:t>
            </a:r>
          </a:p>
          <a:p>
            <a:r>
              <a:rPr lang="nn-NO" sz="2800" b="1" dirty="0" smtClean="0"/>
              <a:t>vart i januar 2009 konsolidert til </a:t>
            </a:r>
            <a:r>
              <a:rPr lang="nn-NO" sz="2800" b="1" dirty="0"/>
              <a:t>Musea i Sogn og </a:t>
            </a:r>
            <a:r>
              <a:rPr lang="nn-NO" sz="2800" b="1" dirty="0" smtClean="0"/>
              <a:t>Fjordane. </a:t>
            </a:r>
          </a:p>
          <a:p>
            <a:endParaRPr lang="nn-NO" sz="2800" b="1" dirty="0" smtClean="0"/>
          </a:p>
        </p:txBody>
      </p:sp>
      <p:pic>
        <p:nvPicPr>
          <p:cNvPr id="3" name="Bilde 2" descr="Logo musea"/>
          <p:cNvPicPr/>
          <p:nvPr/>
        </p:nvPicPr>
        <p:blipFill>
          <a:blip r:embed="rId2">
            <a:extLst>
              <a:ext uri="{28A0092B-C50C-407E-A947-70E740481C1C}">
                <a14:useLocalDpi xmlns:a14="http://schemas.microsoft.com/office/drawing/2010/main" val="0"/>
              </a:ext>
            </a:extLst>
          </a:blip>
          <a:srcRect/>
          <a:stretch>
            <a:fillRect/>
          </a:stretch>
        </p:blipFill>
        <p:spPr bwMode="auto">
          <a:xfrm>
            <a:off x="905164" y="1274619"/>
            <a:ext cx="3585111" cy="703038"/>
          </a:xfrm>
          <a:prstGeom prst="rect">
            <a:avLst/>
          </a:prstGeom>
          <a:noFill/>
          <a:ln>
            <a:noFill/>
          </a:ln>
        </p:spPr>
      </p:pic>
      <p:graphicFrame>
        <p:nvGraphicFramePr>
          <p:cNvPr id="6" name="Diagram 5"/>
          <p:cNvGraphicFramePr/>
          <p:nvPr>
            <p:extLst>
              <p:ext uri="{D42A27DB-BD31-4B8C-83A1-F6EECF244321}">
                <p14:modId xmlns:p14="http://schemas.microsoft.com/office/powerpoint/2010/main" val="96162977"/>
              </p:ext>
            </p:extLst>
          </p:nvPr>
        </p:nvGraphicFramePr>
        <p:xfrm>
          <a:off x="6797964" y="558270"/>
          <a:ext cx="5055473" cy="55128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536803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893134" y="670703"/>
            <a:ext cx="10692313" cy="5078313"/>
          </a:xfrm>
          <a:prstGeom prst="rect">
            <a:avLst/>
          </a:prstGeom>
        </p:spPr>
        <p:txBody>
          <a:bodyPr wrap="square">
            <a:spAutoFit/>
          </a:bodyPr>
          <a:lstStyle/>
          <a:p>
            <a:r>
              <a:rPr lang="nb-NO" sz="4400" dirty="0" smtClean="0">
                <a:effectLst>
                  <a:outerShdw blurRad="38100" dist="38100" dir="2700000" algn="tl">
                    <a:srgbClr val="000000">
                      <a:alpha val="43137"/>
                    </a:srgbClr>
                  </a:outerShdw>
                </a:effectLst>
              </a:rPr>
              <a:t>Inspirasjon	</a:t>
            </a:r>
            <a:r>
              <a:rPr lang="nb-NO" sz="2800" dirty="0" smtClean="0">
                <a:solidFill>
                  <a:schemeClr val="accent1">
                    <a:lumMod val="50000"/>
                  </a:schemeClr>
                </a:solidFill>
              </a:rPr>
              <a:t>«møte </a:t>
            </a:r>
            <a:r>
              <a:rPr lang="nb-NO" sz="2800" dirty="0">
                <a:solidFill>
                  <a:schemeClr val="accent1">
                    <a:lumMod val="50000"/>
                  </a:schemeClr>
                </a:solidFill>
              </a:rPr>
              <a:t>med minner</a:t>
            </a:r>
            <a:r>
              <a:rPr lang="nb-NO" sz="2800" dirty="0" smtClean="0">
                <a:solidFill>
                  <a:schemeClr val="accent1">
                    <a:lumMod val="50000"/>
                  </a:schemeClr>
                </a:solidFill>
              </a:rPr>
              <a:t>»</a:t>
            </a:r>
          </a:p>
          <a:p>
            <a:r>
              <a:rPr lang="nb-NO" sz="2800" dirty="0" smtClean="0"/>
              <a:t>Vi </a:t>
            </a:r>
            <a:r>
              <a:rPr lang="nb-NO" sz="2800" dirty="0"/>
              <a:t>er inspirert av </a:t>
            </a:r>
            <a:r>
              <a:rPr lang="nb-NO" sz="2800" dirty="0" smtClean="0"/>
              <a:t>andre museum sine prosjekt, </a:t>
            </a:r>
            <a:r>
              <a:rPr lang="nb-NO" sz="2800" dirty="0"/>
              <a:t>som «møte med minner</a:t>
            </a:r>
            <a:r>
              <a:rPr lang="nb-NO" sz="2800" dirty="0" smtClean="0"/>
              <a:t>» i Oslo-museene. </a:t>
            </a:r>
          </a:p>
          <a:p>
            <a:endParaRPr lang="nb-NO" sz="2800" dirty="0" smtClean="0"/>
          </a:p>
          <a:p>
            <a:r>
              <a:rPr lang="nb-NO" sz="2800" dirty="0" smtClean="0"/>
              <a:t>Dei har laga ei handbok for museumsbesøk med demente. Med nyttige bakgrunns-</a:t>
            </a:r>
            <a:r>
              <a:rPr lang="nb-NO" sz="2800" smtClean="0"/>
              <a:t>ressursar</a:t>
            </a:r>
            <a:r>
              <a:rPr lang="nb-NO" sz="2800" dirty="0" smtClean="0"/>
              <a:t>, og i tillegg heilt konkrete punkt om tilrettelegginga av besøka. </a:t>
            </a:r>
          </a:p>
          <a:p>
            <a:endParaRPr lang="nb-NO" sz="2800" dirty="0" smtClean="0"/>
          </a:p>
          <a:p>
            <a:r>
              <a:rPr lang="nb-NO" sz="2800" dirty="0" smtClean="0"/>
              <a:t>Handboka kan de kan de laste ned her:</a:t>
            </a:r>
          </a:p>
          <a:p>
            <a:r>
              <a:rPr lang="nn-NO" dirty="0" smtClean="0">
                <a:hlinkClick r:id="rId2"/>
              </a:rPr>
              <a:t>www.oslomuseum.no/mote-</a:t>
            </a:r>
            <a:r>
              <a:rPr lang="nn-NO" b="1" dirty="0" smtClean="0">
                <a:hlinkClick r:id="rId2"/>
              </a:rPr>
              <a:t>med</a:t>
            </a:r>
            <a:r>
              <a:rPr lang="nn-NO" dirty="0" smtClean="0">
                <a:hlinkClick r:id="rId2"/>
              </a:rPr>
              <a:t>-</a:t>
            </a:r>
            <a:r>
              <a:rPr lang="nn-NO" b="1" dirty="0" smtClean="0">
                <a:hlinkClick r:id="rId2"/>
              </a:rPr>
              <a:t>minner</a:t>
            </a:r>
            <a:r>
              <a:rPr lang="nn-NO" b="1" dirty="0" smtClean="0"/>
              <a:t> </a:t>
            </a:r>
            <a:r>
              <a:rPr lang="nb-NO" sz="2800" dirty="0" smtClean="0"/>
              <a:t> </a:t>
            </a:r>
            <a:r>
              <a:rPr lang="nb-NO" sz="2800" dirty="0"/>
              <a:t/>
            </a:r>
            <a:br>
              <a:rPr lang="nb-NO" sz="2800" dirty="0"/>
            </a:br>
            <a:endParaRPr lang="nn-NO" sz="2800" dirty="0"/>
          </a:p>
        </p:txBody>
      </p:sp>
    </p:spTree>
    <p:extLst>
      <p:ext uri="{BB962C8B-B14F-4D97-AF65-F5344CB8AC3E}">
        <p14:creationId xmlns:p14="http://schemas.microsoft.com/office/powerpoint/2010/main" val="32663701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ktangel 1"/>
          <p:cNvSpPr/>
          <p:nvPr/>
        </p:nvSpPr>
        <p:spPr>
          <a:xfrm>
            <a:off x="595423" y="1977656"/>
            <a:ext cx="6081823" cy="4093428"/>
          </a:xfrm>
          <a:prstGeom prst="rect">
            <a:avLst/>
          </a:prstGeom>
        </p:spPr>
        <p:txBody>
          <a:bodyPr wrap="square">
            <a:spAutoFit/>
          </a:bodyPr>
          <a:lstStyle/>
          <a:p>
            <a:endParaRPr lang="nn-NO" dirty="0" smtClean="0"/>
          </a:p>
          <a:p>
            <a:endParaRPr lang="nn-NO" dirty="0"/>
          </a:p>
          <a:p>
            <a:r>
              <a:rPr lang="nb-NO" sz="2800" b="1" dirty="0" smtClean="0"/>
              <a:t>Det som før var</a:t>
            </a:r>
            <a:r>
              <a:rPr lang="nn-NO" sz="2800" b="1" dirty="0" smtClean="0"/>
              <a:t> fem sjølvstendige museum med eigne underavdelingar, </a:t>
            </a:r>
          </a:p>
          <a:p>
            <a:r>
              <a:rPr lang="nn-NO" sz="2800" b="1" dirty="0" smtClean="0"/>
              <a:t>vart i januar 2009 konsolidert til </a:t>
            </a:r>
            <a:r>
              <a:rPr lang="nn-NO" sz="2800" b="1" dirty="0"/>
              <a:t>Musea i Sogn og </a:t>
            </a:r>
            <a:r>
              <a:rPr lang="nn-NO" sz="2800" b="1" dirty="0" smtClean="0"/>
              <a:t>Fjordane. </a:t>
            </a:r>
          </a:p>
          <a:p>
            <a:endParaRPr lang="nn-NO" sz="2800" b="1" dirty="0" smtClean="0"/>
          </a:p>
          <a:p>
            <a:r>
              <a:rPr lang="nn-NO" sz="2800" dirty="0" smtClean="0"/>
              <a:t>Frå 2013 vart òg </a:t>
            </a:r>
            <a:r>
              <a:rPr lang="nn-NO" sz="2800" b="1" dirty="0" smtClean="0"/>
              <a:t>Stiftinga Norsk Kvernsteinssenter </a:t>
            </a:r>
            <a:r>
              <a:rPr lang="nn-NO" sz="2800" dirty="0" smtClean="0"/>
              <a:t>i Hyllestad ein del av </a:t>
            </a:r>
            <a:r>
              <a:rPr lang="nn-NO" sz="2800" dirty="0" err="1" smtClean="0"/>
              <a:t>MiSf</a:t>
            </a:r>
            <a:r>
              <a:rPr lang="nn-NO" sz="2800" dirty="0" smtClean="0"/>
              <a:t>.  </a:t>
            </a:r>
            <a:endParaRPr lang="nn-NO" sz="2800" dirty="0"/>
          </a:p>
        </p:txBody>
      </p:sp>
      <p:pic>
        <p:nvPicPr>
          <p:cNvPr id="3" name="Bilde 2" descr="Logo musea"/>
          <p:cNvPicPr/>
          <p:nvPr/>
        </p:nvPicPr>
        <p:blipFill>
          <a:blip r:embed="rId2">
            <a:extLst>
              <a:ext uri="{28A0092B-C50C-407E-A947-70E740481C1C}">
                <a14:useLocalDpi xmlns:a14="http://schemas.microsoft.com/office/drawing/2010/main" val="0"/>
              </a:ext>
            </a:extLst>
          </a:blip>
          <a:srcRect/>
          <a:stretch>
            <a:fillRect/>
          </a:stretch>
        </p:blipFill>
        <p:spPr bwMode="auto">
          <a:xfrm>
            <a:off x="905164" y="1274619"/>
            <a:ext cx="3585111" cy="703038"/>
          </a:xfrm>
          <a:prstGeom prst="rect">
            <a:avLst/>
          </a:prstGeom>
          <a:noFill/>
          <a:ln>
            <a:noFill/>
          </a:ln>
        </p:spPr>
      </p:pic>
      <p:graphicFrame>
        <p:nvGraphicFramePr>
          <p:cNvPr id="6" name="Diagram 5"/>
          <p:cNvGraphicFramePr/>
          <p:nvPr>
            <p:extLst>
              <p:ext uri="{D42A27DB-BD31-4B8C-83A1-F6EECF244321}">
                <p14:modId xmlns:p14="http://schemas.microsoft.com/office/powerpoint/2010/main" val="96162977"/>
              </p:ext>
            </p:extLst>
          </p:nvPr>
        </p:nvGraphicFramePr>
        <p:xfrm>
          <a:off x="6797964" y="558270"/>
          <a:ext cx="5055473" cy="55128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987771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tel 1"/>
          <p:cNvSpPr>
            <a:spLocks noGrp="1"/>
          </p:cNvSpPr>
          <p:nvPr>
            <p:ph type="title"/>
          </p:nvPr>
        </p:nvSpPr>
        <p:spPr>
          <a:xfrm>
            <a:off x="277689" y="-181181"/>
            <a:ext cx="10055772" cy="1146190"/>
          </a:xfrm>
        </p:spPr>
        <p:txBody>
          <a:bodyPr>
            <a:normAutofit/>
          </a:bodyPr>
          <a:lstStyle/>
          <a:p>
            <a:r>
              <a:rPr lang="nb-NO" sz="3600" dirty="0" smtClean="0">
                <a:effectLst>
                  <a:outerShdw blurRad="38100" dist="38100" dir="2700000" algn="tl">
                    <a:srgbClr val="000000">
                      <a:alpha val="43137"/>
                    </a:srgbClr>
                  </a:outerShdw>
                </a:effectLst>
              </a:rPr>
              <a:t>Det er i alt 13 </a:t>
            </a:r>
            <a:r>
              <a:rPr lang="nb-NO" sz="3600" dirty="0" err="1" smtClean="0">
                <a:effectLst>
                  <a:outerShdw blurRad="38100" dist="38100" dir="2700000" algn="tl">
                    <a:srgbClr val="000000">
                      <a:alpha val="43137"/>
                    </a:srgbClr>
                  </a:outerShdw>
                </a:effectLst>
              </a:rPr>
              <a:t>einingar</a:t>
            </a:r>
            <a:endParaRPr lang="nn-NO" sz="3600" dirty="0">
              <a:effectLst>
                <a:outerShdw blurRad="38100" dist="38100" dir="2700000" algn="tl">
                  <a:srgbClr val="000000">
                    <a:alpha val="43137"/>
                  </a:srgbClr>
                </a:outerShdw>
              </a:effectLst>
            </a:endParaRPr>
          </a:p>
        </p:txBody>
      </p:sp>
      <p:pic>
        <p:nvPicPr>
          <p:cNvPr id="6" name="Plassholder for innhold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29081" y="1291701"/>
            <a:ext cx="2543175" cy="1276350"/>
          </a:xfrm>
        </p:spPr>
      </p:pic>
      <p:pic>
        <p:nvPicPr>
          <p:cNvPr id="7" name="Bild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5575" y="648336"/>
            <a:ext cx="2543175" cy="1276350"/>
          </a:xfrm>
          <a:prstGeom prst="rect">
            <a:avLst/>
          </a:prstGeom>
        </p:spPr>
      </p:pic>
      <p:pic>
        <p:nvPicPr>
          <p:cNvPr id="8" name="Bild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4181" y="4130801"/>
            <a:ext cx="2543175" cy="1276350"/>
          </a:xfrm>
          <a:prstGeom prst="rect">
            <a:avLst/>
          </a:prstGeom>
        </p:spPr>
      </p:pic>
      <p:pic>
        <p:nvPicPr>
          <p:cNvPr id="9" name="Bilde 8"/>
          <p:cNvPicPr>
            <a:picLocks noChangeAspect="1"/>
          </p:cNvPicPr>
          <p:nvPr/>
        </p:nvPicPr>
        <p:blipFill>
          <a:blip r:embed="rId5"/>
          <a:stretch>
            <a:fillRect/>
          </a:stretch>
        </p:blipFill>
        <p:spPr>
          <a:xfrm>
            <a:off x="805876" y="2739044"/>
            <a:ext cx="2543175" cy="1276350"/>
          </a:xfrm>
          <a:prstGeom prst="rect">
            <a:avLst/>
          </a:prstGeom>
        </p:spPr>
      </p:pic>
      <p:pic>
        <p:nvPicPr>
          <p:cNvPr id="10" name="Bilde 9"/>
          <p:cNvPicPr>
            <a:picLocks noChangeAspect="1"/>
          </p:cNvPicPr>
          <p:nvPr/>
        </p:nvPicPr>
        <p:blipFill>
          <a:blip r:embed="rId6"/>
          <a:stretch>
            <a:fillRect/>
          </a:stretch>
        </p:blipFill>
        <p:spPr>
          <a:xfrm>
            <a:off x="392736" y="4200028"/>
            <a:ext cx="2543175" cy="1276350"/>
          </a:xfrm>
          <a:prstGeom prst="rect">
            <a:avLst/>
          </a:prstGeom>
        </p:spPr>
      </p:pic>
      <p:pic>
        <p:nvPicPr>
          <p:cNvPr id="11" name="Bilde 10"/>
          <p:cNvPicPr>
            <a:picLocks noChangeAspect="1"/>
          </p:cNvPicPr>
          <p:nvPr/>
        </p:nvPicPr>
        <p:blipFill>
          <a:blip r:embed="rId7"/>
          <a:stretch>
            <a:fillRect/>
          </a:stretch>
        </p:blipFill>
        <p:spPr>
          <a:xfrm>
            <a:off x="8649091" y="965009"/>
            <a:ext cx="2543175" cy="1276350"/>
          </a:xfrm>
          <a:prstGeom prst="rect">
            <a:avLst/>
          </a:prstGeom>
        </p:spPr>
      </p:pic>
      <p:pic>
        <p:nvPicPr>
          <p:cNvPr id="13" name="Bilde 12"/>
          <p:cNvPicPr>
            <a:picLocks noChangeAspect="1"/>
          </p:cNvPicPr>
          <p:nvPr/>
        </p:nvPicPr>
        <p:blipFill>
          <a:blip r:embed="rId8"/>
          <a:stretch>
            <a:fillRect/>
          </a:stretch>
        </p:blipFill>
        <p:spPr>
          <a:xfrm>
            <a:off x="6423624" y="3492626"/>
            <a:ext cx="2543175" cy="1276350"/>
          </a:xfrm>
          <a:prstGeom prst="rect">
            <a:avLst/>
          </a:prstGeom>
        </p:spPr>
      </p:pic>
      <p:pic>
        <p:nvPicPr>
          <p:cNvPr id="3" name="Bilde 2"/>
          <p:cNvPicPr>
            <a:picLocks noChangeAspect="1"/>
          </p:cNvPicPr>
          <p:nvPr/>
        </p:nvPicPr>
        <p:blipFill>
          <a:blip r:embed="rId9"/>
          <a:stretch>
            <a:fillRect/>
          </a:stretch>
        </p:blipFill>
        <p:spPr>
          <a:xfrm>
            <a:off x="6321597" y="1865888"/>
            <a:ext cx="2543175" cy="1276350"/>
          </a:xfrm>
          <a:prstGeom prst="rect">
            <a:avLst/>
          </a:prstGeom>
        </p:spPr>
      </p:pic>
      <p:pic>
        <p:nvPicPr>
          <p:cNvPr id="4" name="Bilde 3"/>
          <p:cNvPicPr>
            <a:picLocks noChangeAspect="1"/>
          </p:cNvPicPr>
          <p:nvPr/>
        </p:nvPicPr>
        <p:blipFill>
          <a:blip r:embed="rId10"/>
          <a:stretch>
            <a:fillRect/>
          </a:stretch>
        </p:blipFill>
        <p:spPr>
          <a:xfrm>
            <a:off x="5866087" y="5179329"/>
            <a:ext cx="2543175" cy="1276350"/>
          </a:xfrm>
          <a:prstGeom prst="rect">
            <a:avLst/>
          </a:prstGeom>
        </p:spPr>
      </p:pic>
      <p:pic>
        <p:nvPicPr>
          <p:cNvPr id="5" name="Bilde 4"/>
          <p:cNvPicPr>
            <a:picLocks noChangeAspect="1"/>
          </p:cNvPicPr>
          <p:nvPr/>
        </p:nvPicPr>
        <p:blipFill>
          <a:blip r:embed="rId11"/>
          <a:stretch>
            <a:fillRect/>
          </a:stretch>
        </p:blipFill>
        <p:spPr>
          <a:xfrm>
            <a:off x="9198091" y="2651712"/>
            <a:ext cx="2543175" cy="1276350"/>
          </a:xfrm>
          <a:prstGeom prst="rect">
            <a:avLst/>
          </a:prstGeom>
        </p:spPr>
      </p:pic>
      <p:pic>
        <p:nvPicPr>
          <p:cNvPr id="12" name="Bilde 11"/>
          <p:cNvPicPr>
            <a:picLocks noChangeAspect="1"/>
          </p:cNvPicPr>
          <p:nvPr/>
        </p:nvPicPr>
        <p:blipFill>
          <a:blip r:embed="rId12"/>
          <a:stretch>
            <a:fillRect/>
          </a:stretch>
        </p:blipFill>
        <p:spPr>
          <a:xfrm>
            <a:off x="3713789" y="2659658"/>
            <a:ext cx="2543175" cy="1276350"/>
          </a:xfrm>
          <a:prstGeom prst="rect">
            <a:avLst/>
          </a:prstGeom>
        </p:spPr>
      </p:pic>
      <p:pic>
        <p:nvPicPr>
          <p:cNvPr id="14" name="Bilde 13"/>
          <p:cNvPicPr>
            <a:picLocks noChangeAspect="1"/>
          </p:cNvPicPr>
          <p:nvPr/>
        </p:nvPicPr>
        <p:blipFill>
          <a:blip r:embed="rId13"/>
          <a:stretch>
            <a:fillRect/>
          </a:stretch>
        </p:blipFill>
        <p:spPr>
          <a:xfrm>
            <a:off x="8717952" y="4838203"/>
            <a:ext cx="2543175" cy="1276350"/>
          </a:xfrm>
          <a:prstGeom prst="rect">
            <a:avLst/>
          </a:prstGeom>
        </p:spPr>
      </p:pic>
      <p:pic>
        <p:nvPicPr>
          <p:cNvPr id="15" name="Bilde 14"/>
          <p:cNvPicPr>
            <a:picLocks noChangeAspect="1"/>
          </p:cNvPicPr>
          <p:nvPr/>
        </p:nvPicPr>
        <p:blipFill>
          <a:blip r:embed="rId14"/>
          <a:stretch>
            <a:fillRect/>
          </a:stretch>
        </p:blipFill>
        <p:spPr>
          <a:xfrm>
            <a:off x="2647642" y="5179329"/>
            <a:ext cx="2543175" cy="1276350"/>
          </a:xfrm>
          <a:prstGeom prst="rect">
            <a:avLst/>
          </a:prstGeom>
        </p:spPr>
      </p:pic>
    </p:spTree>
    <p:extLst>
      <p:ext uri="{BB962C8B-B14F-4D97-AF65-F5344CB8AC3E}">
        <p14:creationId xmlns:p14="http://schemas.microsoft.com/office/powerpoint/2010/main" val="11523829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kstSylinder 2"/>
          <p:cNvSpPr txBox="1"/>
          <p:nvPr/>
        </p:nvSpPr>
        <p:spPr>
          <a:xfrm>
            <a:off x="2338369" y="630582"/>
            <a:ext cx="7622835" cy="954107"/>
          </a:xfrm>
          <a:prstGeom prst="rect">
            <a:avLst/>
          </a:prstGeom>
          <a:noFill/>
        </p:spPr>
        <p:txBody>
          <a:bodyPr wrap="square" rtlCol="0">
            <a:spAutoFit/>
          </a:bodyPr>
          <a:lstStyle/>
          <a:p>
            <a:r>
              <a:rPr lang="nb-NO" sz="2800" dirty="0" smtClean="0">
                <a:solidFill>
                  <a:schemeClr val="bg2">
                    <a:lumMod val="25000"/>
                  </a:schemeClr>
                </a:solidFill>
                <a:effectLst>
                  <a:outerShdw blurRad="38100" dist="38100" dir="2700000" algn="tl">
                    <a:srgbClr val="000000">
                      <a:alpha val="43137"/>
                    </a:srgbClr>
                  </a:outerShdw>
                </a:effectLst>
              </a:rPr>
              <a:t>Vi er </a:t>
            </a:r>
            <a:r>
              <a:rPr lang="nb-NO" sz="2800" dirty="0" err="1" smtClean="0">
                <a:solidFill>
                  <a:schemeClr val="bg2">
                    <a:lumMod val="25000"/>
                  </a:schemeClr>
                </a:solidFill>
                <a:effectLst>
                  <a:outerShdw blurRad="38100" dist="38100" dir="2700000" algn="tl">
                    <a:srgbClr val="000000">
                      <a:alpha val="43137"/>
                    </a:srgbClr>
                  </a:outerShdw>
                </a:effectLst>
              </a:rPr>
              <a:t>spreidd</a:t>
            </a:r>
            <a:r>
              <a:rPr lang="nb-NO" sz="2800" dirty="0" smtClean="0">
                <a:solidFill>
                  <a:schemeClr val="bg2">
                    <a:lumMod val="25000"/>
                  </a:schemeClr>
                </a:solidFill>
                <a:effectLst>
                  <a:outerShdw blurRad="38100" dist="38100" dir="2700000" algn="tl">
                    <a:srgbClr val="000000">
                      <a:alpha val="43137"/>
                    </a:srgbClr>
                  </a:outerShdw>
                </a:effectLst>
              </a:rPr>
              <a:t> kringom i fylket. Kanskje er det </a:t>
            </a:r>
            <a:r>
              <a:rPr lang="nb-NO" sz="2800" dirty="0" err="1" smtClean="0">
                <a:solidFill>
                  <a:schemeClr val="bg2">
                    <a:lumMod val="25000"/>
                  </a:schemeClr>
                </a:solidFill>
                <a:effectLst>
                  <a:outerShdw blurRad="38100" dist="38100" dir="2700000" algn="tl">
                    <a:srgbClr val="000000">
                      <a:alpha val="43137"/>
                    </a:srgbClr>
                  </a:outerShdw>
                </a:effectLst>
              </a:rPr>
              <a:t>ikkje</a:t>
            </a:r>
            <a:r>
              <a:rPr lang="nb-NO" sz="2800" dirty="0" smtClean="0">
                <a:solidFill>
                  <a:schemeClr val="bg2">
                    <a:lumMod val="25000"/>
                  </a:schemeClr>
                </a:solidFill>
                <a:effectLst>
                  <a:outerShdw blurRad="38100" dist="38100" dir="2700000" algn="tl">
                    <a:srgbClr val="000000">
                      <a:alpha val="43137"/>
                    </a:srgbClr>
                  </a:outerShdw>
                </a:effectLst>
              </a:rPr>
              <a:t> så langt til eit museum i nærleiken?</a:t>
            </a:r>
            <a:endParaRPr lang="nn-NO" sz="2800" dirty="0">
              <a:solidFill>
                <a:schemeClr val="bg2">
                  <a:lumMod val="2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071947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Bilde 1" descr="Kart MiS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38370" y="1701131"/>
            <a:ext cx="7622835" cy="4824248"/>
          </a:xfrm>
          <a:prstGeom prst="rect">
            <a:avLst/>
          </a:prstGeom>
          <a:ln>
            <a:noFill/>
          </a:ln>
          <a:effectLst>
            <a:outerShdw blurRad="190500" algn="tl" rotWithShape="0">
              <a:srgbClr val="000000">
                <a:alpha val="70000"/>
              </a:srgbClr>
            </a:outerShdw>
          </a:effectLst>
        </p:spPr>
      </p:pic>
      <p:sp>
        <p:nvSpPr>
          <p:cNvPr id="3" name="TekstSylinder 2"/>
          <p:cNvSpPr txBox="1"/>
          <p:nvPr/>
        </p:nvSpPr>
        <p:spPr>
          <a:xfrm>
            <a:off x="2338369" y="630582"/>
            <a:ext cx="7622835" cy="954107"/>
          </a:xfrm>
          <a:prstGeom prst="rect">
            <a:avLst/>
          </a:prstGeom>
          <a:noFill/>
        </p:spPr>
        <p:txBody>
          <a:bodyPr wrap="square" rtlCol="0">
            <a:spAutoFit/>
          </a:bodyPr>
          <a:lstStyle/>
          <a:p>
            <a:r>
              <a:rPr lang="nb-NO" sz="2800" dirty="0" smtClean="0">
                <a:solidFill>
                  <a:schemeClr val="bg2">
                    <a:lumMod val="25000"/>
                  </a:schemeClr>
                </a:solidFill>
                <a:effectLst>
                  <a:outerShdw blurRad="38100" dist="38100" dir="2700000" algn="tl">
                    <a:srgbClr val="000000">
                      <a:alpha val="43137"/>
                    </a:srgbClr>
                  </a:outerShdw>
                </a:effectLst>
              </a:rPr>
              <a:t>Vi er </a:t>
            </a:r>
            <a:r>
              <a:rPr lang="nb-NO" sz="2800" dirty="0" err="1" smtClean="0">
                <a:solidFill>
                  <a:schemeClr val="bg2">
                    <a:lumMod val="25000"/>
                  </a:schemeClr>
                </a:solidFill>
                <a:effectLst>
                  <a:outerShdw blurRad="38100" dist="38100" dir="2700000" algn="tl">
                    <a:srgbClr val="000000">
                      <a:alpha val="43137"/>
                    </a:srgbClr>
                  </a:outerShdw>
                </a:effectLst>
              </a:rPr>
              <a:t>spreidd</a:t>
            </a:r>
            <a:r>
              <a:rPr lang="nb-NO" sz="2800" dirty="0" smtClean="0">
                <a:solidFill>
                  <a:schemeClr val="bg2">
                    <a:lumMod val="25000"/>
                  </a:schemeClr>
                </a:solidFill>
                <a:effectLst>
                  <a:outerShdw blurRad="38100" dist="38100" dir="2700000" algn="tl">
                    <a:srgbClr val="000000">
                      <a:alpha val="43137"/>
                    </a:srgbClr>
                  </a:outerShdw>
                </a:effectLst>
              </a:rPr>
              <a:t> kringom i fylket. Kanskje har de eit museum i nærleiken?</a:t>
            </a:r>
            <a:endParaRPr lang="nn-NO" sz="2800" dirty="0">
              <a:solidFill>
                <a:schemeClr val="bg2">
                  <a:lumMod val="2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79345888"/>
      </p:ext>
    </p:extLst>
  </p:cSld>
  <p:clrMapOvr>
    <a:masterClrMapping/>
  </p:clrMapOvr>
  <p:timing>
    <p:tnLst>
      <p:par>
        <p:cTn id="1" dur="indefinite" restart="never" nodeType="tmRoot"/>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Retrospekt">
  <a:themeElements>
    <a:clrScheme name="Retrospekt">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Retrospek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k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TM02900722[[fn=Ion-styrerom]]</Template>
  <TotalTime>1154</TotalTime>
  <Words>1319</Words>
  <Application>Microsoft Office PowerPoint</Application>
  <PresentationFormat>Widescreen</PresentationFormat>
  <Paragraphs>215</Paragraphs>
  <Slides>50</Slides>
  <Notes>0</Notes>
  <HiddenSlides>0</HiddenSlides>
  <MMClips>0</MMClips>
  <ScaleCrop>false</ScaleCrop>
  <HeadingPairs>
    <vt:vector size="6" baseType="variant">
      <vt:variant>
        <vt:lpstr>Brukte skrifter</vt:lpstr>
      </vt:variant>
      <vt:variant>
        <vt:i4>5</vt:i4>
      </vt:variant>
      <vt:variant>
        <vt:lpstr>Tema</vt:lpstr>
      </vt:variant>
      <vt:variant>
        <vt:i4>2</vt:i4>
      </vt:variant>
      <vt:variant>
        <vt:lpstr>Lysbildetitler</vt:lpstr>
      </vt:variant>
      <vt:variant>
        <vt:i4>50</vt:i4>
      </vt:variant>
    </vt:vector>
  </HeadingPairs>
  <TitlesOfParts>
    <vt:vector size="57" baseType="lpstr">
      <vt:lpstr>Arial</vt:lpstr>
      <vt:lpstr>Arial Narrow</vt:lpstr>
      <vt:lpstr>Calibri</vt:lpstr>
      <vt:lpstr>Calibri Light</vt:lpstr>
      <vt:lpstr>Wingdings 2</vt:lpstr>
      <vt:lpstr>HDOfficeLightV0</vt:lpstr>
      <vt:lpstr>Retrospekt</vt:lpstr>
      <vt:lpstr>PowerPoint-presentasjon</vt:lpstr>
      <vt:lpstr>  Museum ein ressurs?  </vt:lpstr>
      <vt:lpstr>PowerPoint-presentasjon</vt:lpstr>
      <vt:lpstr>PowerPoint-presentasjon</vt:lpstr>
      <vt:lpstr>PowerPoint-presentasjon</vt:lpstr>
      <vt:lpstr>PowerPoint-presentasjon</vt:lpstr>
      <vt:lpstr>Det er i alt 13 einingar</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   Har vi noko å tilby dei eldre?     </vt:lpstr>
      <vt:lpstr>Har vi noko å tilby dei eldre?  Kystmuseet vart partnar i Lev-Vel-prosjektet i 2015.   </vt:lpstr>
      <vt:lpstr>Har vi noko å tilby dei eldre?  Kystmuseet vart patnar i Lev-Vel-prosjektet i 2015.   Har sidan hausta gode erfaringar og utvekla eit stadig tettare samarbeid med omsorgssektoren og frivilligheten i kommunen.   </vt:lpstr>
      <vt:lpstr>Har vi noko å tilby dei eldre?  Kystmuseet vart patnar i Lev-Vel-prosjektet i 2015.   Har sidan utvekla eit stadig tettare samarbeid med omsorgssektoren og frivilligheten i kommunen.   Mange tilbod er prøvd ut, vi utveklar stadig nye, og held fram med dei som har vore gode.  </vt:lpstr>
      <vt:lpstr>Har vi noko å tilby dei eldre?  Kystmuseet vart patnar i Lev-Vel-prosjektet i 2015.   Har sidan utvekla eit stadig tettare samarbeid med omsorgssektoren og frivilligheten i kommunen.   Mange tilbod er prøvd ut, for ulike grupper av eldre. Og vi utveklar stadig nye, og held fram med dei som har vore gode.  Vi har fått ei felles forståing av kva vi ynskjer å  få til.  </vt:lpstr>
      <vt:lpstr>PowerPoint-presentasjon</vt:lpstr>
      <vt:lpstr>PowerPoint-presentasjon</vt:lpstr>
      <vt:lpstr>PowerPoint-presentasjon</vt:lpstr>
      <vt:lpstr>PowerPoint-presentasjon</vt:lpstr>
      <vt:lpstr>PowerPoint-presentasjon</vt:lpstr>
      <vt:lpstr>PowerPoint-presentasjon</vt:lpstr>
      <vt:lpstr>PowerPoint-presentasjon</vt:lpstr>
      <vt:lpstr>Gjennom opplevingar på museum får minner frå felles kulturarv, og frå personleg bakgrunn, komme fram og bli grunnlag for samtale og refleksjon i eit fellesskap med andre.        </vt:lpstr>
      <vt:lpstr>PowerPoint-presentasjon</vt:lpstr>
      <vt:lpstr> I båthallen møtast karar frå Dagavdelinga og pensjonist og museums-venn, Karl Johan Moldestad, til «maritim erindring». Dei snakkar båt og motorar.</vt:lpstr>
      <vt:lpstr> Lærerike kurs på dagtid gjev meining,  og deltaking i gode felleskap med andre.  </vt:lpstr>
      <vt:lpstr>Og flotte resultat!</vt:lpstr>
      <vt:lpstr>     Å dele ei oppleving:       Kunstinteresserte damer på        Bjarne Svanøe-utstilling.</vt:lpstr>
      <vt:lpstr>På Bataldebua:  «Det store sildeeventyret»</vt:lpstr>
      <vt:lpstr>Dansen går! </vt:lpstr>
      <vt:lpstr>PowerPoint-presentasjon</vt:lpstr>
      <vt:lpstr>Sild og potet på menyen, og det smakte!</vt:lpstr>
      <vt:lpstr> Potetåkeren på Brendøya treng stell, og desse fjordingane har hyppa før!  </vt:lpstr>
      <vt:lpstr>Frå adventssamling med julesangar og samtale om  jula før.  Vi ser på julepynt og julehefter frå gamle dagar. </vt:lpstr>
      <vt:lpstr>PowerPoint-presentasjon</vt:lpstr>
      <vt:lpstr>PowerPoint-presentasjon</vt:lpstr>
      <vt:lpstr>            </vt:lpstr>
      <vt:lpstr>PowerPoint-presentasjon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Den kulturelle spaserstokken Gode kulturtilbod til eldre</dc:title>
  <dc:creator>Jorunn Bjerk</dc:creator>
  <cp:lastModifiedBy>Jorunn Bjerk</cp:lastModifiedBy>
  <cp:revision>132</cp:revision>
  <dcterms:created xsi:type="dcterms:W3CDTF">2018-01-15T15:17:31Z</dcterms:created>
  <dcterms:modified xsi:type="dcterms:W3CDTF">2019-03-07T11:30:27Z</dcterms:modified>
</cp:coreProperties>
</file>