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7" r:id="rId1"/>
  </p:sldMasterIdLst>
  <p:notesMasterIdLst>
    <p:notesMasterId r:id="rId12"/>
  </p:notesMasterIdLst>
  <p:handoutMasterIdLst>
    <p:handoutMasterId r:id="rId13"/>
  </p:handoutMasterIdLst>
  <p:sldIdLst>
    <p:sldId id="268" r:id="rId2"/>
    <p:sldId id="282" r:id="rId3"/>
    <p:sldId id="280" r:id="rId4"/>
    <p:sldId id="259" r:id="rId5"/>
    <p:sldId id="270" r:id="rId6"/>
    <p:sldId id="273" r:id="rId7"/>
    <p:sldId id="278" r:id="rId8"/>
    <p:sldId id="279" r:id="rId9"/>
    <p:sldId id="277" r:id="rId10"/>
    <p:sldId id="269" r:id="rId11"/>
  </p:sldIdLst>
  <p:sldSz cx="12192000" cy="6858000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A58"/>
    <a:srgbClr val="BCCFE8"/>
    <a:srgbClr val="008CD3"/>
    <a:srgbClr val="0010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19"/>
    <p:restoredTop sz="84396" autoAdjust="0"/>
  </p:normalViewPr>
  <p:slideViewPr>
    <p:cSldViewPr snapToGrid="0" snapToObjects="1">
      <p:cViewPr varScale="1">
        <p:scale>
          <a:sx n="79" d="100"/>
          <a:sy n="79" d="100"/>
        </p:scale>
        <p:origin x="-830" y="-67"/>
      </p:cViewPr>
      <p:guideLst>
        <p:guide orient="horz" pos="2160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950AF1-BB09-41F6-B105-19F8B9E9E30C}" type="doc">
      <dgm:prSet loTypeId="urn:microsoft.com/office/officeart/2005/8/layout/gear1" loCatId="cycle" qsTypeId="urn:microsoft.com/office/officeart/2005/8/quickstyle/simple2" qsCatId="simple" csTypeId="urn:microsoft.com/office/officeart/2005/8/colors/colorful1" csCatId="colorful" phldr="1"/>
      <dgm:spPr/>
    </dgm:pt>
    <dgm:pt modelId="{F3119FAC-088D-4C93-BD70-5710B3E430A4}">
      <dgm:prSet phldrT="[Tekst]" custT="1"/>
      <dgm:spPr/>
      <dgm:t>
        <a:bodyPr/>
        <a:lstStyle/>
        <a:p>
          <a:r>
            <a:rPr lang="nn-NO" sz="2800" dirty="0" smtClean="0"/>
            <a:t>Tilsette</a:t>
          </a:r>
          <a:endParaRPr lang="nn-NO" sz="2800" dirty="0"/>
        </a:p>
      </dgm:t>
    </dgm:pt>
    <dgm:pt modelId="{4B5C30A5-F5E7-467B-9157-A5D92945FC74}" type="parTrans" cxnId="{FD4E8C00-2201-4038-A97E-F9A7AB736D67}">
      <dgm:prSet/>
      <dgm:spPr/>
      <dgm:t>
        <a:bodyPr/>
        <a:lstStyle/>
        <a:p>
          <a:endParaRPr lang="nn-NO"/>
        </a:p>
      </dgm:t>
    </dgm:pt>
    <dgm:pt modelId="{DC7F83A0-8049-41E4-B8A8-F5616D66825B}" type="sibTrans" cxnId="{FD4E8C00-2201-4038-A97E-F9A7AB736D67}">
      <dgm:prSet/>
      <dgm:spPr/>
      <dgm:t>
        <a:bodyPr/>
        <a:lstStyle/>
        <a:p>
          <a:endParaRPr lang="nn-NO" sz="2000"/>
        </a:p>
      </dgm:t>
    </dgm:pt>
    <dgm:pt modelId="{57029350-A077-486F-B18F-E289F87A1C48}">
      <dgm:prSet phldrT="[Tekst]" custT="1"/>
      <dgm:spPr/>
      <dgm:t>
        <a:bodyPr/>
        <a:lstStyle/>
        <a:p>
          <a:r>
            <a:rPr lang="nn-NO" sz="2400" dirty="0" smtClean="0"/>
            <a:t>Eldre</a:t>
          </a:r>
          <a:endParaRPr lang="nn-NO" sz="2400" dirty="0"/>
        </a:p>
      </dgm:t>
    </dgm:pt>
    <dgm:pt modelId="{047111AB-292C-4FC2-9145-4A9960BDBF4B}" type="parTrans" cxnId="{A8A0C83E-08F6-4D86-8219-CBF547C62E92}">
      <dgm:prSet/>
      <dgm:spPr/>
      <dgm:t>
        <a:bodyPr/>
        <a:lstStyle/>
        <a:p>
          <a:endParaRPr lang="nn-NO"/>
        </a:p>
      </dgm:t>
    </dgm:pt>
    <dgm:pt modelId="{F407004F-1410-414C-9B89-023BF916366F}" type="sibTrans" cxnId="{A8A0C83E-08F6-4D86-8219-CBF547C62E92}">
      <dgm:prSet/>
      <dgm:spPr/>
      <dgm:t>
        <a:bodyPr/>
        <a:lstStyle/>
        <a:p>
          <a:endParaRPr lang="nn-NO" sz="2000"/>
        </a:p>
      </dgm:t>
    </dgm:pt>
    <dgm:pt modelId="{CEFBAC99-5542-4A55-A5EB-17AA360456B4}">
      <dgm:prSet phldrT="[Tekst]" custT="1"/>
      <dgm:spPr/>
      <dgm:t>
        <a:bodyPr/>
        <a:lstStyle/>
        <a:p>
          <a:r>
            <a:rPr lang="nn-NO" sz="2400" dirty="0" smtClean="0"/>
            <a:t>Pårørande</a:t>
          </a:r>
          <a:br>
            <a:rPr lang="nn-NO" sz="2400" dirty="0" smtClean="0"/>
          </a:br>
          <a:r>
            <a:rPr lang="nn-NO" sz="2400" dirty="0" smtClean="0"/>
            <a:t>Frivillige</a:t>
          </a:r>
          <a:endParaRPr lang="nn-NO" sz="2400" dirty="0"/>
        </a:p>
      </dgm:t>
    </dgm:pt>
    <dgm:pt modelId="{0F951E53-2D60-4E90-9222-5B5FE9207622}" type="parTrans" cxnId="{173E9AF4-8DBF-4500-9B87-98843DB40B65}">
      <dgm:prSet/>
      <dgm:spPr/>
      <dgm:t>
        <a:bodyPr/>
        <a:lstStyle/>
        <a:p>
          <a:endParaRPr lang="nn-NO"/>
        </a:p>
      </dgm:t>
    </dgm:pt>
    <dgm:pt modelId="{254FF66B-03EF-4F8F-BBA5-E8A18B74927F}" type="sibTrans" cxnId="{173E9AF4-8DBF-4500-9B87-98843DB40B65}">
      <dgm:prSet/>
      <dgm:spPr/>
      <dgm:t>
        <a:bodyPr/>
        <a:lstStyle/>
        <a:p>
          <a:endParaRPr lang="nn-NO" sz="2000"/>
        </a:p>
      </dgm:t>
    </dgm:pt>
    <dgm:pt modelId="{37AB2D1D-A6EC-40A0-A546-D9F2DB2EBFAF}">
      <dgm:prSet phldrT="[Tekst]" custT="1"/>
      <dgm:spPr/>
      <dgm:t>
        <a:bodyPr/>
        <a:lstStyle/>
        <a:p>
          <a:endParaRPr lang="nn-NO" sz="2400" dirty="0"/>
        </a:p>
      </dgm:t>
    </dgm:pt>
    <dgm:pt modelId="{EF8E6EB1-9897-46D6-B28C-F65CE54FE4C7}" type="parTrans" cxnId="{86EE95CE-9BF0-4179-A751-EB57AB466DE8}">
      <dgm:prSet/>
      <dgm:spPr/>
      <dgm:t>
        <a:bodyPr/>
        <a:lstStyle/>
        <a:p>
          <a:endParaRPr lang="nn-NO"/>
        </a:p>
      </dgm:t>
    </dgm:pt>
    <dgm:pt modelId="{70C45397-4706-4FFD-A888-94D80FC508FA}" type="sibTrans" cxnId="{86EE95CE-9BF0-4179-A751-EB57AB466DE8}">
      <dgm:prSet/>
      <dgm:spPr/>
      <dgm:t>
        <a:bodyPr/>
        <a:lstStyle/>
        <a:p>
          <a:endParaRPr lang="nn-NO"/>
        </a:p>
      </dgm:t>
    </dgm:pt>
    <dgm:pt modelId="{2F91BA8A-C6D9-485E-9C17-11C7A58F867F}" type="pres">
      <dgm:prSet presAssocID="{BA950AF1-BB09-41F6-B105-19F8B9E9E30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1D4C935-7FC1-4EEB-B411-3321200C9334}" type="pres">
      <dgm:prSet presAssocID="{F3119FAC-088D-4C93-BD70-5710B3E430A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n-NO"/>
        </a:p>
      </dgm:t>
    </dgm:pt>
    <dgm:pt modelId="{D9521F86-7B75-4ADC-83B1-296198CF55E6}" type="pres">
      <dgm:prSet presAssocID="{F3119FAC-088D-4C93-BD70-5710B3E430A4}" presName="gear1srcNode" presStyleLbl="node1" presStyleIdx="0" presStyleCnt="3"/>
      <dgm:spPr/>
      <dgm:t>
        <a:bodyPr/>
        <a:lstStyle/>
        <a:p>
          <a:endParaRPr lang="nn-NO"/>
        </a:p>
      </dgm:t>
    </dgm:pt>
    <dgm:pt modelId="{4FFA338F-6757-4CC8-A08C-402D6645A50E}" type="pres">
      <dgm:prSet presAssocID="{F3119FAC-088D-4C93-BD70-5710B3E430A4}" presName="gear1dstNode" presStyleLbl="node1" presStyleIdx="0" presStyleCnt="3"/>
      <dgm:spPr/>
      <dgm:t>
        <a:bodyPr/>
        <a:lstStyle/>
        <a:p>
          <a:endParaRPr lang="nn-NO"/>
        </a:p>
      </dgm:t>
    </dgm:pt>
    <dgm:pt modelId="{58C81265-4838-42FB-A66E-10E19E652524}" type="pres">
      <dgm:prSet presAssocID="{57029350-A077-486F-B18F-E289F87A1C48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n-NO"/>
        </a:p>
      </dgm:t>
    </dgm:pt>
    <dgm:pt modelId="{B9B57D31-F9F8-4692-AB2D-9ED69717913C}" type="pres">
      <dgm:prSet presAssocID="{57029350-A077-486F-B18F-E289F87A1C48}" presName="gear2srcNode" presStyleLbl="node1" presStyleIdx="1" presStyleCnt="3"/>
      <dgm:spPr/>
      <dgm:t>
        <a:bodyPr/>
        <a:lstStyle/>
        <a:p>
          <a:endParaRPr lang="nn-NO"/>
        </a:p>
      </dgm:t>
    </dgm:pt>
    <dgm:pt modelId="{F845884D-F2B7-4858-B3F9-6157DC86191E}" type="pres">
      <dgm:prSet presAssocID="{57029350-A077-486F-B18F-E289F87A1C48}" presName="gear2dstNode" presStyleLbl="node1" presStyleIdx="1" presStyleCnt="3"/>
      <dgm:spPr/>
      <dgm:t>
        <a:bodyPr/>
        <a:lstStyle/>
        <a:p>
          <a:endParaRPr lang="nn-NO"/>
        </a:p>
      </dgm:t>
    </dgm:pt>
    <dgm:pt modelId="{18C85B32-0348-4249-A5F1-74B03EE08A23}" type="pres">
      <dgm:prSet presAssocID="{CEFBAC99-5542-4A55-A5EB-17AA360456B4}" presName="gear3" presStyleLbl="node1" presStyleIdx="2" presStyleCnt="3"/>
      <dgm:spPr/>
      <dgm:t>
        <a:bodyPr/>
        <a:lstStyle/>
        <a:p>
          <a:endParaRPr lang="nn-NO"/>
        </a:p>
      </dgm:t>
    </dgm:pt>
    <dgm:pt modelId="{E0DA2301-D6B2-4A4E-B702-F1A33835E64D}" type="pres">
      <dgm:prSet presAssocID="{CEFBAC99-5542-4A55-A5EB-17AA360456B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n-NO"/>
        </a:p>
      </dgm:t>
    </dgm:pt>
    <dgm:pt modelId="{1126B579-7A20-4102-A79C-B560EF864E47}" type="pres">
      <dgm:prSet presAssocID="{CEFBAC99-5542-4A55-A5EB-17AA360456B4}" presName="gear3srcNode" presStyleLbl="node1" presStyleIdx="2" presStyleCnt="3"/>
      <dgm:spPr/>
      <dgm:t>
        <a:bodyPr/>
        <a:lstStyle/>
        <a:p>
          <a:endParaRPr lang="nn-NO"/>
        </a:p>
      </dgm:t>
    </dgm:pt>
    <dgm:pt modelId="{28D8D1DD-D90F-4679-90E7-41FEBF35C4CB}" type="pres">
      <dgm:prSet presAssocID="{CEFBAC99-5542-4A55-A5EB-17AA360456B4}" presName="gear3dstNode" presStyleLbl="node1" presStyleIdx="2" presStyleCnt="3"/>
      <dgm:spPr/>
      <dgm:t>
        <a:bodyPr/>
        <a:lstStyle/>
        <a:p>
          <a:endParaRPr lang="nn-NO"/>
        </a:p>
      </dgm:t>
    </dgm:pt>
    <dgm:pt modelId="{2A48283B-92B2-4FA6-90F5-2A8621B9CC8F}" type="pres">
      <dgm:prSet presAssocID="{DC7F83A0-8049-41E4-B8A8-F5616D66825B}" presName="connector1" presStyleLbl="sibTrans2D1" presStyleIdx="0" presStyleCnt="3"/>
      <dgm:spPr/>
      <dgm:t>
        <a:bodyPr/>
        <a:lstStyle/>
        <a:p>
          <a:endParaRPr lang="nn-NO"/>
        </a:p>
      </dgm:t>
    </dgm:pt>
    <dgm:pt modelId="{51E3FC76-776B-453F-A713-E6CF1CD67614}" type="pres">
      <dgm:prSet presAssocID="{F407004F-1410-414C-9B89-023BF916366F}" presName="connector2" presStyleLbl="sibTrans2D1" presStyleIdx="1" presStyleCnt="3"/>
      <dgm:spPr/>
      <dgm:t>
        <a:bodyPr/>
        <a:lstStyle/>
        <a:p>
          <a:endParaRPr lang="nn-NO"/>
        </a:p>
      </dgm:t>
    </dgm:pt>
    <dgm:pt modelId="{C46F2508-72CB-47F3-9693-6FD83D99271B}" type="pres">
      <dgm:prSet presAssocID="{254FF66B-03EF-4F8F-BBA5-E8A18B74927F}" presName="connector3" presStyleLbl="sibTrans2D1" presStyleIdx="2" presStyleCnt="3"/>
      <dgm:spPr/>
      <dgm:t>
        <a:bodyPr/>
        <a:lstStyle/>
        <a:p>
          <a:endParaRPr lang="nn-NO"/>
        </a:p>
      </dgm:t>
    </dgm:pt>
  </dgm:ptLst>
  <dgm:cxnLst>
    <dgm:cxn modelId="{173E9AF4-8DBF-4500-9B87-98843DB40B65}" srcId="{BA950AF1-BB09-41F6-B105-19F8B9E9E30C}" destId="{CEFBAC99-5542-4A55-A5EB-17AA360456B4}" srcOrd="2" destOrd="0" parTransId="{0F951E53-2D60-4E90-9222-5B5FE9207622}" sibTransId="{254FF66B-03EF-4F8F-BBA5-E8A18B74927F}"/>
    <dgm:cxn modelId="{8B101361-DCE2-4011-AD06-32927C224E32}" type="presOf" srcId="{F3119FAC-088D-4C93-BD70-5710B3E430A4}" destId="{D9521F86-7B75-4ADC-83B1-296198CF55E6}" srcOrd="1" destOrd="0" presId="urn:microsoft.com/office/officeart/2005/8/layout/gear1"/>
    <dgm:cxn modelId="{EB392D6D-1AE1-4A40-9C91-3DFA6660CF11}" type="presOf" srcId="{CEFBAC99-5542-4A55-A5EB-17AA360456B4}" destId="{28D8D1DD-D90F-4679-90E7-41FEBF35C4CB}" srcOrd="3" destOrd="0" presId="urn:microsoft.com/office/officeart/2005/8/layout/gear1"/>
    <dgm:cxn modelId="{86EE95CE-9BF0-4179-A751-EB57AB466DE8}" srcId="{BA950AF1-BB09-41F6-B105-19F8B9E9E30C}" destId="{37AB2D1D-A6EC-40A0-A546-D9F2DB2EBFAF}" srcOrd="3" destOrd="0" parTransId="{EF8E6EB1-9897-46D6-B28C-F65CE54FE4C7}" sibTransId="{70C45397-4706-4FFD-A888-94D80FC508FA}"/>
    <dgm:cxn modelId="{E1D5CA41-DF55-4545-81BC-EB69C8B4BEB3}" type="presOf" srcId="{DC7F83A0-8049-41E4-B8A8-F5616D66825B}" destId="{2A48283B-92B2-4FA6-90F5-2A8621B9CC8F}" srcOrd="0" destOrd="0" presId="urn:microsoft.com/office/officeart/2005/8/layout/gear1"/>
    <dgm:cxn modelId="{BB785448-A5F2-4077-BF2D-4F6FB8CD6A76}" type="presOf" srcId="{F3119FAC-088D-4C93-BD70-5710B3E430A4}" destId="{51D4C935-7FC1-4EEB-B411-3321200C9334}" srcOrd="0" destOrd="0" presId="urn:microsoft.com/office/officeart/2005/8/layout/gear1"/>
    <dgm:cxn modelId="{FA7CD280-60B5-494C-8AF3-0CC9E1A81A2B}" type="presOf" srcId="{CEFBAC99-5542-4A55-A5EB-17AA360456B4}" destId="{18C85B32-0348-4249-A5F1-74B03EE08A23}" srcOrd="0" destOrd="0" presId="urn:microsoft.com/office/officeart/2005/8/layout/gear1"/>
    <dgm:cxn modelId="{7D60683D-AF1F-42AB-AC60-20A4C93D5AEA}" type="presOf" srcId="{BA950AF1-BB09-41F6-B105-19F8B9E9E30C}" destId="{2F91BA8A-C6D9-485E-9C17-11C7A58F867F}" srcOrd="0" destOrd="0" presId="urn:microsoft.com/office/officeart/2005/8/layout/gear1"/>
    <dgm:cxn modelId="{32787D0C-CED5-41AB-8542-3BA43BA3F1F5}" type="presOf" srcId="{254FF66B-03EF-4F8F-BBA5-E8A18B74927F}" destId="{C46F2508-72CB-47F3-9693-6FD83D99271B}" srcOrd="0" destOrd="0" presId="urn:microsoft.com/office/officeart/2005/8/layout/gear1"/>
    <dgm:cxn modelId="{68FBC0B9-0E79-4D5B-8F69-EA3E25AA1276}" type="presOf" srcId="{57029350-A077-486F-B18F-E289F87A1C48}" destId="{58C81265-4838-42FB-A66E-10E19E652524}" srcOrd="0" destOrd="0" presId="urn:microsoft.com/office/officeart/2005/8/layout/gear1"/>
    <dgm:cxn modelId="{34C0C2E8-D961-4C1C-A4E2-0CC56E5EBDF1}" type="presOf" srcId="{F407004F-1410-414C-9B89-023BF916366F}" destId="{51E3FC76-776B-453F-A713-E6CF1CD67614}" srcOrd="0" destOrd="0" presId="urn:microsoft.com/office/officeart/2005/8/layout/gear1"/>
    <dgm:cxn modelId="{10929DB8-6EF9-4A49-AABA-81A82079F2D4}" type="presOf" srcId="{CEFBAC99-5542-4A55-A5EB-17AA360456B4}" destId="{E0DA2301-D6B2-4A4E-B702-F1A33835E64D}" srcOrd="1" destOrd="0" presId="urn:microsoft.com/office/officeart/2005/8/layout/gear1"/>
    <dgm:cxn modelId="{6E64E38F-24BF-4756-A020-E20D19210CC1}" type="presOf" srcId="{F3119FAC-088D-4C93-BD70-5710B3E430A4}" destId="{4FFA338F-6757-4CC8-A08C-402D6645A50E}" srcOrd="2" destOrd="0" presId="urn:microsoft.com/office/officeart/2005/8/layout/gear1"/>
    <dgm:cxn modelId="{0AAC8196-51F3-4275-9F34-5EF3E2B52E67}" type="presOf" srcId="{57029350-A077-486F-B18F-E289F87A1C48}" destId="{B9B57D31-F9F8-4692-AB2D-9ED69717913C}" srcOrd="1" destOrd="0" presId="urn:microsoft.com/office/officeart/2005/8/layout/gear1"/>
    <dgm:cxn modelId="{FD4E8C00-2201-4038-A97E-F9A7AB736D67}" srcId="{BA950AF1-BB09-41F6-B105-19F8B9E9E30C}" destId="{F3119FAC-088D-4C93-BD70-5710B3E430A4}" srcOrd="0" destOrd="0" parTransId="{4B5C30A5-F5E7-467B-9157-A5D92945FC74}" sibTransId="{DC7F83A0-8049-41E4-B8A8-F5616D66825B}"/>
    <dgm:cxn modelId="{A8A0C83E-08F6-4D86-8219-CBF547C62E92}" srcId="{BA950AF1-BB09-41F6-B105-19F8B9E9E30C}" destId="{57029350-A077-486F-B18F-E289F87A1C48}" srcOrd="1" destOrd="0" parTransId="{047111AB-292C-4FC2-9145-4A9960BDBF4B}" sibTransId="{F407004F-1410-414C-9B89-023BF916366F}"/>
    <dgm:cxn modelId="{DCFD463F-6503-4ED8-847F-11E22E1DF8F7}" type="presOf" srcId="{CEFBAC99-5542-4A55-A5EB-17AA360456B4}" destId="{1126B579-7A20-4102-A79C-B560EF864E47}" srcOrd="2" destOrd="0" presId="urn:microsoft.com/office/officeart/2005/8/layout/gear1"/>
    <dgm:cxn modelId="{B590F0B8-DF65-45C4-97CA-0C78CA4A0492}" type="presOf" srcId="{57029350-A077-486F-B18F-E289F87A1C48}" destId="{F845884D-F2B7-4858-B3F9-6157DC86191E}" srcOrd="2" destOrd="0" presId="urn:microsoft.com/office/officeart/2005/8/layout/gear1"/>
    <dgm:cxn modelId="{A9710FB8-D0DF-42DB-B3D9-B67E166F4B82}" type="presParOf" srcId="{2F91BA8A-C6D9-485E-9C17-11C7A58F867F}" destId="{51D4C935-7FC1-4EEB-B411-3321200C9334}" srcOrd="0" destOrd="0" presId="urn:microsoft.com/office/officeart/2005/8/layout/gear1"/>
    <dgm:cxn modelId="{1AEA83C2-3FA1-4507-8D91-F74498FBAEE9}" type="presParOf" srcId="{2F91BA8A-C6D9-485E-9C17-11C7A58F867F}" destId="{D9521F86-7B75-4ADC-83B1-296198CF55E6}" srcOrd="1" destOrd="0" presId="urn:microsoft.com/office/officeart/2005/8/layout/gear1"/>
    <dgm:cxn modelId="{0812C0C0-07F0-41EA-9A69-BBF615CF9AF3}" type="presParOf" srcId="{2F91BA8A-C6D9-485E-9C17-11C7A58F867F}" destId="{4FFA338F-6757-4CC8-A08C-402D6645A50E}" srcOrd="2" destOrd="0" presId="urn:microsoft.com/office/officeart/2005/8/layout/gear1"/>
    <dgm:cxn modelId="{0A9C544E-32B9-4054-A15F-CE6330723AFB}" type="presParOf" srcId="{2F91BA8A-C6D9-485E-9C17-11C7A58F867F}" destId="{58C81265-4838-42FB-A66E-10E19E652524}" srcOrd="3" destOrd="0" presId="urn:microsoft.com/office/officeart/2005/8/layout/gear1"/>
    <dgm:cxn modelId="{F1DCF561-A33B-4C12-A8D7-F8FF2F7B198F}" type="presParOf" srcId="{2F91BA8A-C6D9-485E-9C17-11C7A58F867F}" destId="{B9B57D31-F9F8-4692-AB2D-9ED69717913C}" srcOrd="4" destOrd="0" presId="urn:microsoft.com/office/officeart/2005/8/layout/gear1"/>
    <dgm:cxn modelId="{7B9C9641-37C2-4F31-B786-53A0F25B0E03}" type="presParOf" srcId="{2F91BA8A-C6D9-485E-9C17-11C7A58F867F}" destId="{F845884D-F2B7-4858-B3F9-6157DC86191E}" srcOrd="5" destOrd="0" presId="urn:microsoft.com/office/officeart/2005/8/layout/gear1"/>
    <dgm:cxn modelId="{3B13C8EB-8600-4F6E-A832-71B1A1FBFC03}" type="presParOf" srcId="{2F91BA8A-C6D9-485E-9C17-11C7A58F867F}" destId="{18C85B32-0348-4249-A5F1-74B03EE08A23}" srcOrd="6" destOrd="0" presId="urn:microsoft.com/office/officeart/2005/8/layout/gear1"/>
    <dgm:cxn modelId="{E0C34F7B-5D97-46B3-8D34-72B580C1C3D2}" type="presParOf" srcId="{2F91BA8A-C6D9-485E-9C17-11C7A58F867F}" destId="{E0DA2301-D6B2-4A4E-B702-F1A33835E64D}" srcOrd="7" destOrd="0" presId="urn:microsoft.com/office/officeart/2005/8/layout/gear1"/>
    <dgm:cxn modelId="{02E548BE-AEEC-4BEA-AA98-F58531192E46}" type="presParOf" srcId="{2F91BA8A-C6D9-485E-9C17-11C7A58F867F}" destId="{1126B579-7A20-4102-A79C-B560EF864E47}" srcOrd="8" destOrd="0" presId="urn:microsoft.com/office/officeart/2005/8/layout/gear1"/>
    <dgm:cxn modelId="{FDC99BA1-EEA3-4FE5-9627-8C5760611C51}" type="presParOf" srcId="{2F91BA8A-C6D9-485E-9C17-11C7A58F867F}" destId="{28D8D1DD-D90F-4679-90E7-41FEBF35C4CB}" srcOrd="9" destOrd="0" presId="urn:microsoft.com/office/officeart/2005/8/layout/gear1"/>
    <dgm:cxn modelId="{FF60EEB1-B87A-475A-BC6C-9D6C6FC5743C}" type="presParOf" srcId="{2F91BA8A-C6D9-485E-9C17-11C7A58F867F}" destId="{2A48283B-92B2-4FA6-90F5-2A8621B9CC8F}" srcOrd="10" destOrd="0" presId="urn:microsoft.com/office/officeart/2005/8/layout/gear1"/>
    <dgm:cxn modelId="{6B8183EF-CE37-4EED-A87A-C6937FAFDEB6}" type="presParOf" srcId="{2F91BA8A-C6D9-485E-9C17-11C7A58F867F}" destId="{51E3FC76-776B-453F-A713-E6CF1CD67614}" srcOrd="11" destOrd="0" presId="urn:microsoft.com/office/officeart/2005/8/layout/gear1"/>
    <dgm:cxn modelId="{CD82147D-A522-440D-AC09-F4D12DE56E55}" type="presParOf" srcId="{2F91BA8A-C6D9-485E-9C17-11C7A58F867F}" destId="{C46F2508-72CB-47F3-9693-6FD83D99271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4C935-7FC1-4EEB-B411-3321200C9334}">
      <dsp:nvSpPr>
        <dsp:cNvPr id="0" name=""/>
        <dsp:cNvSpPr/>
      </dsp:nvSpPr>
      <dsp:spPr>
        <a:xfrm>
          <a:off x="4911193" y="2998436"/>
          <a:ext cx="3664756" cy="3664756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n-NO" sz="2800" kern="1200" dirty="0" smtClean="0"/>
            <a:t>Tilsette</a:t>
          </a:r>
          <a:endParaRPr lang="nn-NO" sz="2800" kern="1200" dirty="0"/>
        </a:p>
      </dsp:txBody>
      <dsp:txXfrm>
        <a:off x="5647972" y="3856888"/>
        <a:ext cx="2191198" cy="1883760"/>
      </dsp:txXfrm>
    </dsp:sp>
    <dsp:sp modelId="{58C81265-4838-42FB-A66E-10E19E652524}">
      <dsp:nvSpPr>
        <dsp:cNvPr id="0" name=""/>
        <dsp:cNvSpPr/>
      </dsp:nvSpPr>
      <dsp:spPr>
        <a:xfrm>
          <a:off x="2778971" y="2132221"/>
          <a:ext cx="2665277" cy="2665277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n-NO" sz="2400" kern="1200" dirty="0" smtClean="0"/>
            <a:t>Eldre</a:t>
          </a:r>
          <a:endParaRPr lang="nn-NO" sz="2400" kern="1200" dirty="0"/>
        </a:p>
      </dsp:txBody>
      <dsp:txXfrm>
        <a:off x="3449963" y="2807268"/>
        <a:ext cx="1323293" cy="1315183"/>
      </dsp:txXfrm>
    </dsp:sp>
    <dsp:sp modelId="{18C85B32-0348-4249-A5F1-74B03EE08A23}">
      <dsp:nvSpPr>
        <dsp:cNvPr id="0" name=""/>
        <dsp:cNvSpPr/>
      </dsp:nvSpPr>
      <dsp:spPr>
        <a:xfrm rot="20700000">
          <a:off x="4271798" y="293452"/>
          <a:ext cx="2611427" cy="2611427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n-NO" sz="2400" kern="1200" dirty="0" smtClean="0"/>
            <a:t>Pårørande</a:t>
          </a:r>
          <a:br>
            <a:rPr lang="nn-NO" sz="2400" kern="1200" dirty="0" smtClean="0"/>
          </a:br>
          <a:r>
            <a:rPr lang="nn-NO" sz="2400" kern="1200" dirty="0" smtClean="0"/>
            <a:t>Frivillige</a:t>
          </a:r>
          <a:endParaRPr lang="nn-NO" sz="2400" kern="1200" dirty="0"/>
        </a:p>
      </dsp:txBody>
      <dsp:txXfrm rot="-20700000">
        <a:off x="4844561" y="866215"/>
        <a:ext cx="1465902" cy="1465902"/>
      </dsp:txXfrm>
    </dsp:sp>
    <dsp:sp modelId="{2A48283B-92B2-4FA6-90F5-2A8621B9CC8F}">
      <dsp:nvSpPr>
        <dsp:cNvPr id="0" name=""/>
        <dsp:cNvSpPr/>
      </dsp:nvSpPr>
      <dsp:spPr>
        <a:xfrm>
          <a:off x="4657337" y="2429395"/>
          <a:ext cx="4690887" cy="4690887"/>
        </a:xfrm>
        <a:prstGeom prst="circularArrow">
          <a:avLst>
            <a:gd name="adj1" fmla="val 4688"/>
            <a:gd name="adj2" fmla="val 299029"/>
            <a:gd name="adj3" fmla="val 2554783"/>
            <a:gd name="adj4" fmla="val 15780462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1E3FC76-776B-453F-A713-E6CF1CD67614}">
      <dsp:nvSpPr>
        <dsp:cNvPr id="0" name=""/>
        <dsp:cNvSpPr/>
      </dsp:nvSpPr>
      <dsp:spPr>
        <a:xfrm>
          <a:off x="2306956" y="1531901"/>
          <a:ext cx="3408223" cy="340822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46F2508-72CB-47F3-9693-6FD83D99271B}">
      <dsp:nvSpPr>
        <dsp:cNvPr id="0" name=""/>
        <dsp:cNvSpPr/>
      </dsp:nvSpPr>
      <dsp:spPr>
        <a:xfrm>
          <a:off x="3667748" y="-289143"/>
          <a:ext cx="3674750" cy="367475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6778F-9D10-D546-AD42-60AA27D9D64A}" type="datetimeFigureOut">
              <a:t>02.11.2016</a:t>
            </a:fld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5C552-36E2-FE4A-8959-3A7D73BFBA2A}" type="slidenum"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310891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n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A586B-CF49-4385-83A5-9A966B347D00}" type="datetimeFigureOut">
              <a:rPr lang="nn-NO" smtClean="0"/>
              <a:t>07.03.2019</a:t>
            </a:fld>
            <a:endParaRPr lang="nn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n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n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EBD5F-DF9C-47C5-8BD3-47908CA09CC2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088291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70000"/>
              </a:lnSpc>
            </a:pPr>
            <a:r>
              <a:rPr lang="nn-NO" dirty="0" smtClean="0">
                <a:solidFill>
                  <a:schemeClr val="accent3">
                    <a:lumMod val="75000"/>
                  </a:schemeClr>
                </a:solidFill>
              </a:rPr>
              <a:t>Dei ELDRE skal ha god helse lenger, oppleve god livskvalitet, meistre eige liv og få den helsehjelpa dei treng</a:t>
            </a:r>
          </a:p>
          <a:p>
            <a:pPr>
              <a:lnSpc>
                <a:spcPct val="170000"/>
              </a:lnSpc>
            </a:pPr>
            <a:r>
              <a:rPr lang="nn-NO" dirty="0" smtClean="0">
                <a:solidFill>
                  <a:schemeClr val="accent3">
                    <a:lumMod val="75000"/>
                  </a:schemeClr>
                </a:solidFill>
              </a:rPr>
              <a:t>PÅRØRANDE skal ikkje verte utsletne og skal kunne ha jamn innsats for sine næraste</a:t>
            </a:r>
          </a:p>
          <a:p>
            <a:pPr>
              <a:lnSpc>
                <a:spcPct val="170000"/>
              </a:lnSpc>
            </a:pPr>
            <a:r>
              <a:rPr lang="nn-NO" dirty="0" smtClean="0">
                <a:solidFill>
                  <a:schemeClr val="accent3">
                    <a:lumMod val="75000"/>
                  </a:schemeClr>
                </a:solidFill>
              </a:rPr>
              <a:t>TILSETTE skal oppleve godt arbeidsmiljø, at dei får bruke kompetansen sin og gjere ein fagleg god jobb</a:t>
            </a:r>
          </a:p>
          <a:p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EBD5F-DF9C-47C5-8BD3-47908CA09CC2}" type="slidenum">
              <a:rPr lang="nn-NO" smtClean="0"/>
              <a:t>3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257824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dirty="0" smtClean="0"/>
              <a:t>Sjekklista/kokeboka</a:t>
            </a:r>
            <a:r>
              <a:rPr lang="nn-NO" baseline="0" dirty="0" smtClean="0"/>
              <a:t> – servicekommunen</a:t>
            </a:r>
          </a:p>
          <a:p>
            <a:r>
              <a:rPr lang="nn-NO" baseline="0" dirty="0" smtClean="0"/>
              <a:t>Eit aldersvennleg samfunn gjennom </a:t>
            </a:r>
            <a:r>
              <a:rPr lang="nn-NO" baseline="0" dirty="0" err="1" smtClean="0"/>
              <a:t>samskapingskommunen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EBD5F-DF9C-47C5-8BD3-47908CA09CC2}" type="slidenum">
              <a:rPr lang="nn-NO" smtClean="0"/>
              <a:t>8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2978077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dirty="0" smtClean="0"/>
              <a:t>Reforma handlar</a:t>
            </a:r>
            <a:r>
              <a:rPr lang="nn-NO" baseline="0" dirty="0" smtClean="0"/>
              <a:t> om å gjere enkelte ting på andre måtar enn før og skape </a:t>
            </a:r>
            <a:r>
              <a:rPr lang="nn-NO" baseline="0" dirty="0" err="1" smtClean="0"/>
              <a:t>forenkling</a:t>
            </a:r>
            <a:r>
              <a:rPr lang="nn-NO" baseline="0" dirty="0" smtClean="0"/>
              <a:t>, </a:t>
            </a:r>
            <a:r>
              <a:rPr lang="nn-NO" baseline="0" dirty="0" err="1" smtClean="0"/>
              <a:t>fornyelse</a:t>
            </a:r>
            <a:r>
              <a:rPr lang="nn-NO" baseline="0" dirty="0" smtClean="0"/>
              <a:t> og </a:t>
            </a:r>
            <a:r>
              <a:rPr lang="nn-NO" baseline="0" dirty="0" err="1" smtClean="0"/>
              <a:t>forbedring</a:t>
            </a:r>
            <a:r>
              <a:rPr lang="nn-NO" baseline="0" dirty="0" smtClean="0"/>
              <a:t> gjennom innovasjon:</a:t>
            </a:r>
          </a:p>
          <a:p>
            <a:pPr marL="171450" indent="-171450">
              <a:buFontTx/>
              <a:buChar char="-"/>
            </a:pPr>
            <a:r>
              <a:rPr lang="nn-NO" baseline="0" dirty="0" smtClean="0"/>
              <a:t>Nye arbeidsmetodar</a:t>
            </a:r>
          </a:p>
          <a:p>
            <a:pPr marL="171450" indent="-171450">
              <a:buFontTx/>
              <a:buChar char="-"/>
            </a:pPr>
            <a:r>
              <a:rPr lang="nn-NO" baseline="0" dirty="0" smtClean="0"/>
              <a:t>Nye samarbeidsformer</a:t>
            </a:r>
          </a:p>
          <a:p>
            <a:pPr marL="171450" indent="-171450">
              <a:buFontTx/>
              <a:buChar char="-"/>
            </a:pPr>
            <a:r>
              <a:rPr lang="nn-NO" baseline="0" dirty="0" smtClean="0"/>
              <a:t>Ny teknologi</a:t>
            </a:r>
          </a:p>
          <a:p>
            <a:pPr marL="171450" indent="-171450">
              <a:buFontTx/>
              <a:buChar char="-"/>
            </a:pPr>
            <a:r>
              <a:rPr lang="nn-NO" baseline="0" dirty="0" smtClean="0"/>
              <a:t>Nye løysingar</a:t>
            </a:r>
          </a:p>
          <a:p>
            <a:pPr marL="171450" indent="-171450">
              <a:buFontTx/>
              <a:buChar char="-"/>
            </a:pP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EBD5F-DF9C-47C5-8BD3-47908CA09CC2}" type="slidenum">
              <a:rPr lang="nn-NO" smtClean="0"/>
              <a:t>9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4090843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dirty="0" smtClean="0"/>
              <a:t>Bygge stein på stein, mange er godt i gang og har eit solid fundament å bygge på! </a:t>
            </a:r>
            <a:endParaRPr lang="nn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EBD5F-DF9C-47C5-8BD3-47908CA09CC2}" type="slidenum">
              <a:rPr lang="nn-NO" smtClean="0"/>
              <a:t>10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18304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1244600"/>
            <a:ext cx="12192000" cy="3378200"/>
          </a:xfrm>
          <a:prstGeom prst="rect">
            <a:avLst/>
          </a:prstGeom>
          <a:solidFill>
            <a:srgbClr val="001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 dirty="0"/>
          </a:p>
        </p:txBody>
      </p:sp>
      <p:sp>
        <p:nvSpPr>
          <p:cNvPr id="10" name="Rektangel 9"/>
          <p:cNvSpPr/>
          <p:nvPr userDrawn="1"/>
        </p:nvSpPr>
        <p:spPr>
          <a:xfrm>
            <a:off x="10244667" y="5911850"/>
            <a:ext cx="1701800" cy="819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 dirty="0"/>
          </a:p>
        </p:txBody>
      </p:sp>
      <p:sp>
        <p:nvSpPr>
          <p:cNvPr id="11" name="Title 19"/>
          <p:cNvSpPr>
            <a:spLocks noGrp="1"/>
          </p:cNvSpPr>
          <p:nvPr>
            <p:ph type="ctrTitle"/>
          </p:nvPr>
        </p:nvSpPr>
        <p:spPr>
          <a:xfrm>
            <a:off x="664227" y="2196036"/>
            <a:ext cx="9915291" cy="466880"/>
          </a:xfrm>
        </p:spPr>
        <p:txBody>
          <a:bodyPr>
            <a:noAutofit/>
          </a:bodyPr>
          <a:lstStyle>
            <a:lvl1pPr algn="l">
              <a:defRPr sz="3000">
                <a:solidFill>
                  <a:srgbClr val="FFFFFF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12" name="Subtitle 20"/>
          <p:cNvSpPr>
            <a:spLocks noGrp="1"/>
          </p:cNvSpPr>
          <p:nvPr>
            <p:ph type="subTitle" idx="1"/>
          </p:nvPr>
        </p:nvSpPr>
        <p:spPr>
          <a:xfrm>
            <a:off x="664227" y="2822895"/>
            <a:ext cx="8534400" cy="5161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rgbClr val="FFFFFF"/>
                </a:solidFill>
              </a:defRPr>
            </a:lvl1pPr>
          </a:lstStyle>
          <a:p>
            <a:r>
              <a:rPr lang="nb-NO" smtClean="0"/>
              <a:t>Klikk for å redigere undertittelstil i malen</a:t>
            </a:r>
            <a:endParaRPr lang="nb-NO" dirty="0"/>
          </a:p>
        </p:txBody>
      </p:sp>
      <p:pic>
        <p:nvPicPr>
          <p:cNvPr id="13" name="Bilde 12" descr="ks_hovedlogo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8" y="463550"/>
            <a:ext cx="953397" cy="476250"/>
          </a:xfrm>
          <a:prstGeom prst="rect">
            <a:avLst/>
          </a:prstGeom>
        </p:spPr>
      </p:pic>
      <p:pic>
        <p:nvPicPr>
          <p:cNvPr id="14" name="Bilde 13" descr="KS taglin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38" y="6159500"/>
            <a:ext cx="3137662" cy="28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8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1244600"/>
            <a:ext cx="12192000" cy="5613400"/>
          </a:xfrm>
          <a:prstGeom prst="rect">
            <a:avLst/>
          </a:prstGeom>
          <a:solidFill>
            <a:srgbClr val="0010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 dirty="0"/>
          </a:p>
        </p:txBody>
      </p:sp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664227" y="2196036"/>
            <a:ext cx="7493466" cy="1066928"/>
          </a:xfrm>
        </p:spPr>
        <p:txBody>
          <a:bodyPr lIns="0" tIns="0" rIns="0" bIns="0" anchor="t">
            <a:noAutofit/>
          </a:bodyPr>
          <a:lstStyle>
            <a:lvl1pPr marL="0" indent="0" algn="l">
              <a:defRPr sz="3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pic>
        <p:nvPicPr>
          <p:cNvPr id="6" name="Bilde 5" descr="ks_hovedlogo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8" y="463550"/>
            <a:ext cx="953397" cy="476250"/>
          </a:xfrm>
          <a:prstGeom prst="rect">
            <a:avLst/>
          </a:prstGeom>
        </p:spPr>
      </p:pic>
      <p:pic>
        <p:nvPicPr>
          <p:cNvPr id="9" name="Bilde 8" descr="kommunelenka.png"/>
          <p:cNvPicPr>
            <a:picLocks noChangeAspect="1"/>
          </p:cNvPicPr>
          <p:nvPr userDrawn="1"/>
        </p:nvPicPr>
        <p:blipFill>
          <a:blip r:embed="rId3">
            <a:alphaModFix amt="2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693" y="1450325"/>
            <a:ext cx="5117920" cy="507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478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apit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1244600"/>
            <a:ext cx="12192000" cy="5613400"/>
          </a:xfrm>
          <a:prstGeom prst="rect">
            <a:avLst/>
          </a:prstGeom>
          <a:solidFill>
            <a:srgbClr val="008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 dirty="0"/>
          </a:p>
        </p:txBody>
      </p:sp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664227" y="2196036"/>
            <a:ext cx="7151487" cy="1230558"/>
          </a:xfrm>
        </p:spPr>
        <p:txBody>
          <a:bodyPr lIns="0" tIns="0" rIns="0" bIns="0" anchor="t">
            <a:noAutofit/>
          </a:bodyPr>
          <a:lstStyle>
            <a:lvl1pPr marL="0" indent="0" algn="l">
              <a:defRPr sz="30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pic>
        <p:nvPicPr>
          <p:cNvPr id="6" name="Bilde 5" descr="ks_hovedlogo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8" y="463550"/>
            <a:ext cx="953397" cy="476250"/>
          </a:xfrm>
          <a:prstGeom prst="rect">
            <a:avLst/>
          </a:prstGeom>
        </p:spPr>
      </p:pic>
      <p:pic>
        <p:nvPicPr>
          <p:cNvPr id="9" name="Bilde 8" descr="kommunelenka.png"/>
          <p:cNvPicPr>
            <a:picLocks noChangeAspect="1"/>
          </p:cNvPicPr>
          <p:nvPr userDrawn="1"/>
        </p:nvPicPr>
        <p:blipFill>
          <a:blip r:embed="rId3">
            <a:alphaModFix amt="2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693" y="1450325"/>
            <a:ext cx="5117920" cy="507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95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apit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1244600"/>
            <a:ext cx="12192000" cy="5613400"/>
          </a:xfrm>
          <a:prstGeom prst="rect">
            <a:avLst/>
          </a:prstGeom>
          <a:solidFill>
            <a:srgbClr val="BCCF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 dirty="0"/>
          </a:p>
        </p:txBody>
      </p:sp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664227" y="2196036"/>
            <a:ext cx="6756851" cy="1134305"/>
          </a:xfrm>
        </p:spPr>
        <p:txBody>
          <a:bodyPr lIns="0" tIns="0" rIns="0" bIns="0" anchor="t">
            <a:noAutofit/>
          </a:bodyPr>
          <a:lstStyle>
            <a:lvl1pPr marL="0" indent="0" algn="l">
              <a:defRPr sz="3000">
                <a:solidFill>
                  <a:srgbClr val="001A58"/>
                </a:solidFill>
                <a:latin typeface="Calibri"/>
                <a:cs typeface="Calibri"/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pic>
        <p:nvPicPr>
          <p:cNvPr id="6" name="Bilde 5" descr="ks_hovedlogo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8" y="463550"/>
            <a:ext cx="953397" cy="476250"/>
          </a:xfrm>
          <a:prstGeom prst="rect">
            <a:avLst/>
          </a:prstGeom>
        </p:spPr>
      </p:pic>
      <p:pic>
        <p:nvPicPr>
          <p:cNvPr id="9" name="Bilde 8" descr="kommunelenka.png"/>
          <p:cNvPicPr>
            <a:picLocks noChangeAspect="1"/>
          </p:cNvPicPr>
          <p:nvPr userDrawn="1"/>
        </p:nvPicPr>
        <p:blipFill>
          <a:blip r:embed="rId3">
            <a:alphaModFix amt="2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693" y="1450325"/>
            <a:ext cx="5117920" cy="507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485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ittel 1"/>
          <p:cNvSpPr>
            <a:spLocks noGrp="1"/>
          </p:cNvSpPr>
          <p:nvPr>
            <p:ph type="title"/>
          </p:nvPr>
        </p:nvSpPr>
        <p:spPr>
          <a:xfrm>
            <a:off x="609600" y="732380"/>
            <a:ext cx="10972800" cy="113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1046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9" name="Plassholder for dato 3"/>
          <p:cNvSpPr>
            <a:spLocks noGrp="1"/>
          </p:cNvSpPr>
          <p:nvPr>
            <p:ph type="dt" sz="half" idx="2"/>
          </p:nvPr>
        </p:nvSpPr>
        <p:spPr>
          <a:xfrm>
            <a:off x="609600" y="617378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40C3D-7D2E-B046-9707-68B92A5A8B5C}" type="datetimeFigureOut">
              <a:t>02.11.2016</a:t>
            </a:fld>
            <a:endParaRPr lang="nb-NO" dirty="0"/>
          </a:p>
        </p:txBody>
      </p:sp>
      <p:sp>
        <p:nvSpPr>
          <p:cNvPr id="10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165600" y="617378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11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737601" y="6173788"/>
            <a:ext cx="1559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1872E-8BFC-214A-B7E1-4CF644173512}" type="slidenum">
              <a:t>‹#›</a:t>
            </a:fld>
            <a:endParaRPr lang="nb-NO" dirty="0"/>
          </a:p>
        </p:txBody>
      </p:sp>
      <p:sp>
        <p:nvSpPr>
          <p:cNvPr id="14" name="Plassholder for innhold 13"/>
          <p:cNvSpPr>
            <a:spLocks noGrp="1"/>
          </p:cNvSpPr>
          <p:nvPr>
            <p:ph sz="quarter" idx="10"/>
          </p:nvPr>
        </p:nvSpPr>
        <p:spPr>
          <a:xfrm>
            <a:off x="609601" y="1959429"/>
            <a:ext cx="10972800" cy="3611496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44026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0" y="731276"/>
            <a:ext cx="109728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09600" y="1967113"/>
            <a:ext cx="5384800" cy="368833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97600" y="1967113"/>
            <a:ext cx="5384800" cy="368833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0C3D-7D2E-B046-9707-68B92A5A8B5C}" type="datetimeFigureOut">
              <a:t>02.11.2016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1872E-8BFC-214A-B7E1-4CF644173512}" type="slidenum"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62439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0" y="731276"/>
            <a:ext cx="109728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0C3D-7D2E-B046-9707-68B92A5A8B5C}" type="datetimeFigureOut">
              <a:t>02.11.2016</a:t>
            </a:fld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1872E-8BFC-214A-B7E1-4CF644173512}" type="slidenum"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8225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0C3D-7D2E-B046-9707-68B92A5A8B5C}" type="datetimeFigureOut">
              <a:t>02.11.2016</a:t>
            </a:fld>
            <a:endParaRPr lang="nb-NO" dirty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1872E-8BFC-214A-B7E1-4CF644173512}" type="slidenum"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15499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0C3D-7D2E-B046-9707-68B92A5A8B5C}" type="datetimeFigureOut">
              <a:t>02.11.2016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1872E-8BFC-214A-B7E1-4CF644173512}" type="slidenum"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137575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0C3D-7D2E-B046-9707-68B92A5A8B5C}" type="datetimeFigureOut">
              <a:t>02.11.2016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1872E-8BFC-214A-B7E1-4CF644173512}" type="slidenum"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18212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0C3D-7D2E-B046-9707-68B92A5A8B5C}" type="datetimeFigureOut">
              <a:t>02.11.2016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1872E-8BFC-214A-B7E1-4CF644173512}" type="slidenum"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43724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0C3D-7D2E-B046-9707-68B92A5A8B5C}" type="datetimeFigureOut">
              <a:t>02.11.2016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1872E-8BFC-214A-B7E1-4CF644173512}" type="slidenum"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91540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609600" y="63906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09600" y="1913324"/>
            <a:ext cx="10972800" cy="35577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609600" y="617378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40C3D-7D2E-B046-9707-68B92A5A8B5C}" type="datetimeFigureOut">
              <a:t>02.11.2016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165600" y="617378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737601" y="6173788"/>
            <a:ext cx="1559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1872E-8BFC-214A-B7E1-4CF644173512}" type="slidenum">
              <a:t>‹#›</a:t>
            </a:fld>
            <a:endParaRPr lang="nb-NO" dirty="0"/>
          </a:p>
        </p:txBody>
      </p:sp>
      <p:pic>
        <p:nvPicPr>
          <p:cNvPr id="8" name="Bilde 7" descr="ks_hovedlogo_rgb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8244" y="6173787"/>
            <a:ext cx="730357" cy="36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7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1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649" r:id="rId10"/>
    <p:sldLayoutId id="2147483709" r:id="rId11"/>
    <p:sldLayoutId id="2147483710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rgbClr val="001A5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A58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1A58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A58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1A58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1A5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5"/>
          <p:cNvSpPr>
            <a:spLocks noGrp="1"/>
          </p:cNvSpPr>
          <p:nvPr>
            <p:ph type="ctrTitle"/>
          </p:nvPr>
        </p:nvSpPr>
        <p:spPr>
          <a:xfrm>
            <a:off x="664227" y="2196036"/>
            <a:ext cx="9915291" cy="1538476"/>
          </a:xfrm>
        </p:spPr>
        <p:txBody>
          <a:bodyPr/>
          <a:lstStyle/>
          <a:p>
            <a:r>
              <a:rPr lang="nb-NO" dirty="0"/>
              <a:t/>
            </a:r>
            <a:br>
              <a:rPr lang="nb-NO" dirty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sz="1400" i="1" dirty="0" smtClean="0"/>
              <a:t>Frode Kyrkjebø, </a:t>
            </a:r>
            <a:r>
              <a:rPr lang="nb-NO" sz="1400" i="1" dirty="0" err="1" smtClean="0"/>
              <a:t>dagleg</a:t>
            </a:r>
            <a:r>
              <a:rPr lang="nb-NO" sz="1400" i="1" dirty="0" smtClean="0"/>
              <a:t> </a:t>
            </a:r>
            <a:r>
              <a:rPr lang="nb-NO" sz="1400" i="1" dirty="0" err="1" smtClean="0"/>
              <a:t>leiar</a:t>
            </a:r>
            <a:r>
              <a:rPr lang="nb-NO" sz="1400" i="1" dirty="0" smtClean="0"/>
              <a:t>, KS Sogn og Fjordane</a:t>
            </a:r>
            <a:endParaRPr lang="nb-NO" i="1" dirty="0"/>
          </a:p>
        </p:txBody>
      </p:sp>
      <p:sp>
        <p:nvSpPr>
          <p:cNvPr id="7" name="Undertittel 6"/>
          <p:cNvSpPr>
            <a:spLocks noGrp="1"/>
          </p:cNvSpPr>
          <p:nvPr>
            <p:ph type="subTitle" idx="1"/>
          </p:nvPr>
        </p:nvSpPr>
        <p:spPr>
          <a:xfrm>
            <a:off x="7081502" y="6165882"/>
            <a:ext cx="4748033" cy="475109"/>
          </a:xfrm>
        </p:spPr>
        <p:txBody>
          <a:bodyPr>
            <a:noAutofit/>
          </a:bodyPr>
          <a:lstStyle/>
          <a:p>
            <a:pPr algn="r"/>
            <a:r>
              <a:rPr lang="nb-NO" sz="1400" i="1" dirty="0">
                <a:solidFill>
                  <a:srgbClr val="001A58"/>
                </a:solidFill>
              </a:rPr>
              <a:t>«Ein sjølvstendig og nyskapande kommunesektor»</a:t>
            </a:r>
          </a:p>
        </p:txBody>
      </p:sp>
      <p:pic>
        <p:nvPicPr>
          <p:cNvPr id="1026" name="Picture 2" descr="https://www.regjeringen.no/globalassets/departementene/hod/fellesbilder/eldrereform_800x450.jpg?preset=frontpagepreview&amp;v=-8476477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503" y="1452673"/>
            <a:ext cx="5261600" cy="2959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regjeringen.no/contentassets/02bd19b5098a400896aeb8a93a58420c/leve_hele_livet_800x450.png?preset=frontpagepreview&amp;v=-2936042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80" y="1452673"/>
            <a:ext cx="4572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02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7087538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 idx="4294967295"/>
          </p:nvPr>
        </p:nvSpPr>
        <p:spPr>
          <a:xfrm>
            <a:off x="6386457" y="884033"/>
            <a:ext cx="5511501" cy="1230312"/>
          </a:xfrm>
        </p:spPr>
        <p:txBody>
          <a:bodyPr>
            <a:normAutofit fontScale="90000"/>
          </a:bodyPr>
          <a:lstStyle/>
          <a:p>
            <a:pPr algn="r"/>
            <a:r>
              <a:rPr lang="nn-NO" sz="8000" b="1" dirty="0" smtClean="0"/>
              <a:t>Lukke til med arbeidet!</a:t>
            </a:r>
            <a:endParaRPr lang="nn-NO" sz="8000" b="1" dirty="0"/>
          </a:p>
        </p:txBody>
      </p:sp>
    </p:spTree>
    <p:extLst>
      <p:ext uri="{BB962C8B-B14F-4D97-AF65-F5344CB8AC3E}">
        <p14:creationId xmlns:p14="http://schemas.microsoft.com/office/powerpoint/2010/main" val="3659689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851" y="0"/>
            <a:ext cx="129238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392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9927345"/>
              </p:ext>
            </p:extLst>
          </p:nvPr>
        </p:nvGraphicFramePr>
        <p:xfrm>
          <a:off x="204395" y="75304"/>
          <a:ext cx="10488706" cy="66631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kstSylinder 4"/>
          <p:cNvSpPr txBox="1"/>
          <p:nvPr/>
        </p:nvSpPr>
        <p:spPr>
          <a:xfrm>
            <a:off x="0" y="3679115"/>
            <a:ext cx="3001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n-NO" b="1" dirty="0" smtClean="0"/>
              <a:t>God helse, god livskvalitet, meistre eige liv og få den helsehjelpa dei treng.</a:t>
            </a:r>
            <a:endParaRPr lang="nn-NO" b="1" dirty="0"/>
          </a:p>
        </p:txBody>
      </p:sp>
      <p:sp>
        <p:nvSpPr>
          <p:cNvPr id="6" name="TekstSylinder 5"/>
          <p:cNvSpPr txBox="1"/>
          <p:nvPr/>
        </p:nvSpPr>
        <p:spPr>
          <a:xfrm>
            <a:off x="6789867" y="1161810"/>
            <a:ext cx="3001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b="1" dirty="0" smtClean="0"/>
              <a:t>Jamn innsats for sine næraste</a:t>
            </a:r>
            <a:br>
              <a:rPr lang="nn-NO" b="1" dirty="0" smtClean="0"/>
            </a:br>
            <a:r>
              <a:rPr lang="nn-NO" b="1" dirty="0" smtClean="0"/>
              <a:t>Innsats frå det frivillige</a:t>
            </a:r>
            <a:endParaRPr lang="nn-NO" b="1" dirty="0"/>
          </a:p>
        </p:txBody>
      </p:sp>
      <p:sp>
        <p:nvSpPr>
          <p:cNvPr id="7" name="TekstSylinder 6"/>
          <p:cNvSpPr txBox="1"/>
          <p:nvPr/>
        </p:nvSpPr>
        <p:spPr>
          <a:xfrm>
            <a:off x="2251934" y="5355288"/>
            <a:ext cx="3001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n-NO" b="1" dirty="0" smtClean="0"/>
              <a:t>Oppleve å få bruke sin kompetanse til å gjere ein fagleg god jobb i eit godt arbeidsmiljø</a:t>
            </a:r>
            <a:endParaRPr lang="nn-NO" b="1" dirty="0"/>
          </a:p>
        </p:txBody>
      </p:sp>
    </p:spTree>
    <p:extLst>
      <p:ext uri="{BB962C8B-B14F-4D97-AF65-F5344CB8AC3E}">
        <p14:creationId xmlns:p14="http://schemas.microsoft.com/office/powerpoint/2010/main" val="2948444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Avtale mellom regjeringen og KS om gjennomføring av Leve hele livet </a:t>
            </a:r>
            <a:r>
              <a:rPr lang="nb-NO" dirty="0" smtClean="0"/>
              <a:t>2019-2023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sz="half" idx="1"/>
          </p:nvPr>
        </p:nvSpPr>
        <p:spPr>
          <a:xfrm>
            <a:off x="609600" y="1967113"/>
            <a:ext cx="4816979" cy="3688336"/>
          </a:xfrm>
        </p:spPr>
        <p:txBody>
          <a:bodyPr>
            <a:noAutofit/>
          </a:bodyPr>
          <a:lstStyle/>
          <a:p>
            <a:r>
              <a:rPr lang="nb-NO" sz="1800" dirty="0" err="1" smtClean="0"/>
              <a:t>Avtala</a:t>
            </a:r>
            <a:r>
              <a:rPr lang="nb-NO" sz="1800" dirty="0" smtClean="0"/>
              <a:t> er forankra i konsultasjonsordninga mellom regjering og kommunesektoren, representert ved KS. </a:t>
            </a:r>
          </a:p>
          <a:p>
            <a:endParaRPr lang="nb-NO" sz="1800" dirty="0"/>
          </a:p>
          <a:p>
            <a:r>
              <a:rPr lang="nb-NO" sz="1800" dirty="0" err="1" smtClean="0"/>
              <a:t>Avtala</a:t>
            </a:r>
            <a:r>
              <a:rPr lang="nb-NO" sz="1800" dirty="0" smtClean="0"/>
              <a:t> skal bidra til samarbeid og </a:t>
            </a:r>
            <a:r>
              <a:rPr lang="nb-NO" sz="1800" dirty="0" err="1" smtClean="0"/>
              <a:t>partnarskap</a:t>
            </a:r>
            <a:r>
              <a:rPr lang="nb-NO" sz="1800" dirty="0" smtClean="0"/>
              <a:t> på nasjonalt nivå, og legge grunnlag for </a:t>
            </a:r>
            <a:r>
              <a:rPr lang="nb-NO" sz="1800" dirty="0" err="1" smtClean="0"/>
              <a:t>tilsvarande</a:t>
            </a:r>
            <a:r>
              <a:rPr lang="nb-NO" sz="1800" dirty="0" smtClean="0"/>
              <a:t> samarbeid regionalt og lokalt. </a:t>
            </a:r>
          </a:p>
          <a:p>
            <a:endParaRPr lang="nb-NO" sz="1800" dirty="0" smtClean="0"/>
          </a:p>
          <a:p>
            <a:r>
              <a:rPr lang="nb-NO" sz="1800" dirty="0" smtClean="0"/>
              <a:t>KS inngår samarbeidet fordi det gjev </a:t>
            </a:r>
            <a:r>
              <a:rPr lang="nb-NO" sz="1800" dirty="0" err="1" smtClean="0"/>
              <a:t>moglegheit</a:t>
            </a:r>
            <a:r>
              <a:rPr lang="nb-NO" sz="1800" dirty="0" smtClean="0"/>
              <a:t> til å forsterke </a:t>
            </a:r>
            <a:r>
              <a:rPr lang="nb-NO" sz="1800" dirty="0" err="1" smtClean="0"/>
              <a:t>noko</a:t>
            </a:r>
            <a:r>
              <a:rPr lang="nb-NO" sz="1800" dirty="0" smtClean="0"/>
              <a:t> både KS og </a:t>
            </a:r>
            <a:r>
              <a:rPr lang="nb-NO" sz="1800" dirty="0" err="1" smtClean="0"/>
              <a:t>medlemmane</a:t>
            </a:r>
            <a:r>
              <a:rPr lang="nb-NO" sz="1800" dirty="0" smtClean="0"/>
              <a:t> </a:t>
            </a:r>
            <a:r>
              <a:rPr lang="nb-NO" sz="1800" dirty="0" err="1" smtClean="0"/>
              <a:t>allereie</a:t>
            </a:r>
            <a:r>
              <a:rPr lang="nb-NO" sz="1800" dirty="0" smtClean="0"/>
              <a:t> </a:t>
            </a:r>
            <a:r>
              <a:rPr lang="nb-NO" sz="1800" dirty="0" err="1" smtClean="0"/>
              <a:t>gjer</a:t>
            </a:r>
            <a:r>
              <a:rPr lang="nb-NO" sz="1800" dirty="0" smtClean="0"/>
              <a:t>: </a:t>
            </a:r>
            <a:r>
              <a:rPr lang="nn-NO" sz="1800" dirty="0" smtClean="0"/>
              <a:t>å </a:t>
            </a:r>
            <a:r>
              <a:rPr lang="nn-NO" sz="1800" dirty="0"/>
              <a:t>drive kvalitetsutvikling gjennom nettverksbygging og erfaringsutveksling mellom </a:t>
            </a:r>
            <a:r>
              <a:rPr lang="nn-NO" sz="1800" dirty="0" smtClean="0"/>
              <a:t>kommunane</a:t>
            </a:r>
            <a:endParaRPr lang="nb-NO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971" y="1874276"/>
            <a:ext cx="5810250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48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dirty="0" smtClean="0"/>
              <a:t>Gjennomføring</a:t>
            </a:r>
            <a:endParaRPr lang="nn-NO" dirty="0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nn-NO" dirty="0" smtClean="0"/>
              <a:t>Arbeidet skal legge vekt på </a:t>
            </a:r>
            <a:r>
              <a:rPr lang="nn-NO" b="1" dirty="0" smtClean="0"/>
              <a:t>lokale løysingar </a:t>
            </a:r>
            <a:r>
              <a:rPr lang="nn-NO" dirty="0" smtClean="0"/>
              <a:t>innanfor ramma av det </a:t>
            </a:r>
            <a:r>
              <a:rPr lang="nn-NO" b="1" dirty="0" smtClean="0"/>
              <a:t>kommunale sjølvstyret</a:t>
            </a:r>
          </a:p>
          <a:p>
            <a:pPr lvl="1"/>
            <a:r>
              <a:rPr lang="nn-NO" dirty="0" smtClean="0"/>
              <a:t>Ikkje nye oppgåver</a:t>
            </a:r>
          </a:p>
          <a:p>
            <a:pPr lvl="1"/>
            <a:r>
              <a:rPr lang="nn-NO" b="1" dirty="0" smtClean="0"/>
              <a:t>Fremme god praksis og bidra til kvalitetsutvikling</a:t>
            </a:r>
          </a:p>
          <a:p>
            <a:pPr lvl="1"/>
            <a:r>
              <a:rPr lang="nn-NO" dirty="0" smtClean="0"/>
              <a:t>Basert på helse- og omsorgstenesta sine </a:t>
            </a:r>
            <a:r>
              <a:rPr lang="nn-NO" b="1" dirty="0" smtClean="0"/>
              <a:t>eigene erfaringar</a:t>
            </a:r>
          </a:p>
          <a:p>
            <a:pPr lvl="1"/>
            <a:endParaRPr lang="nn-NO" dirty="0"/>
          </a:p>
          <a:p>
            <a:r>
              <a:rPr lang="nn-NO" dirty="0" smtClean="0"/>
              <a:t>Partane vil..</a:t>
            </a:r>
          </a:p>
          <a:p>
            <a:pPr lvl="1"/>
            <a:r>
              <a:rPr lang="nn-NO" dirty="0" smtClean="0"/>
              <a:t>…sikre god dialog om utforming, oppfølging og vidareutvikling av nasjonale strategiar og tiltak</a:t>
            </a:r>
          </a:p>
          <a:p>
            <a:pPr lvl="1"/>
            <a:r>
              <a:rPr lang="nn-NO" dirty="0" smtClean="0"/>
              <a:t>… bidra til at </a:t>
            </a:r>
            <a:r>
              <a:rPr lang="nn-NO" b="1" dirty="0" smtClean="0"/>
              <a:t>kommunane utforma og gjennomføre tiltak </a:t>
            </a:r>
            <a:r>
              <a:rPr lang="nn-NO" dirty="0" smtClean="0"/>
              <a:t>innan områder som er skissert </a:t>
            </a:r>
            <a:r>
              <a:rPr lang="nn-NO" b="1" dirty="0" smtClean="0"/>
              <a:t>utifrå lokale forhold og behov. </a:t>
            </a:r>
          </a:p>
          <a:p>
            <a:pPr marL="0" indent="0">
              <a:buNone/>
            </a:pPr>
            <a:endParaRPr lang="nn-NO" dirty="0"/>
          </a:p>
          <a:p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823305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dirty="0" smtClean="0"/>
              <a:t>Utviklinga må skje i kommunane</a:t>
            </a:r>
            <a:endParaRPr lang="nn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nn-NO" dirty="0" smtClean="0"/>
              <a:t>Kvalitetsutviklinga i dei kommunale tenestene startar ikkje med stortingsmeldinga, ein er einige om nokre mål.</a:t>
            </a:r>
          </a:p>
          <a:p>
            <a:pPr lvl="1"/>
            <a:r>
              <a:rPr lang="nn-NO" dirty="0" smtClean="0"/>
              <a:t>KS trur det gir betre grunnlag for å oppnå varige resultat enn å gi detaljerte retningslinjer</a:t>
            </a:r>
          </a:p>
          <a:p>
            <a:pPr lvl="1"/>
            <a:endParaRPr lang="nn-NO" dirty="0"/>
          </a:p>
          <a:p>
            <a:r>
              <a:rPr lang="nn-NO" b="1" dirty="0" smtClean="0"/>
              <a:t>Lokale fortrinn og tilpassing til lokale forhold.</a:t>
            </a:r>
          </a:p>
          <a:p>
            <a:endParaRPr lang="nn-NO" dirty="0"/>
          </a:p>
          <a:p>
            <a:r>
              <a:rPr lang="nn-NO" dirty="0" smtClean="0"/>
              <a:t>Læringsnettverk som metode (gode </a:t>
            </a:r>
            <a:r>
              <a:rPr lang="nn-NO" dirty="0" err="1" smtClean="0"/>
              <a:t>pasientforløp</a:t>
            </a:r>
            <a:r>
              <a:rPr lang="nn-NO" dirty="0" smtClean="0"/>
              <a:t>)</a:t>
            </a:r>
          </a:p>
          <a:p>
            <a:pPr lvl="1"/>
            <a:r>
              <a:rPr lang="nn-NO" dirty="0" smtClean="0"/>
              <a:t>Legge til rette for samarbeid mellom kommunar </a:t>
            </a:r>
          </a:p>
          <a:p>
            <a:pPr lvl="1"/>
            <a:r>
              <a:rPr lang="nn-NO" dirty="0" smtClean="0"/>
              <a:t>Kvalitetsforbetringar bygd nedanifrå</a:t>
            </a:r>
          </a:p>
          <a:p>
            <a:pPr lvl="1"/>
            <a:endParaRPr lang="nn-NO" dirty="0"/>
          </a:p>
          <a:p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1416410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95" y="208410"/>
            <a:ext cx="11477784" cy="595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6927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lassholder for innhold 3" descr="Skjermbilde 2018-10-22 kl. 23.51.09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84" r="-1931"/>
          <a:stretch/>
        </p:blipFill>
        <p:spPr>
          <a:xfrm>
            <a:off x="1343286" y="332656"/>
            <a:ext cx="9118329" cy="614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828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ilderesultat for velferdsteknolog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3730"/>
            <a:ext cx="8524875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413" y="1033731"/>
            <a:ext cx="3962026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880220"/>
      </p:ext>
    </p:extLst>
  </p:cSld>
  <p:clrMapOvr>
    <a:masterClrMapping/>
  </p:clrMapOvr>
</p:sld>
</file>

<file path=ppt/theme/theme1.xml><?xml version="1.0" encoding="utf-8"?>
<a:theme xmlns:a="http://schemas.openxmlformats.org/drawingml/2006/main" name="KS_pptmal widescreen_Nynorsk_fors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KS_pptmal widescreen_Nynorsk_forside</Template>
  <TotalTime>202</TotalTime>
  <Words>374</Words>
  <Application>Microsoft Office PowerPoint</Application>
  <PresentationFormat>Egendefinert</PresentationFormat>
  <Paragraphs>48</Paragraphs>
  <Slides>10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10</vt:i4>
      </vt:variant>
    </vt:vector>
  </HeadingPairs>
  <TitlesOfParts>
    <vt:vector size="11" baseType="lpstr">
      <vt:lpstr>KS_pptmal widescreen_Nynorsk_forside</vt:lpstr>
      <vt:lpstr>  Frode Kyrkjebø, dagleg leiar, KS Sogn og Fjordane</vt:lpstr>
      <vt:lpstr>PowerPoint-presentasjon</vt:lpstr>
      <vt:lpstr>PowerPoint-presentasjon</vt:lpstr>
      <vt:lpstr>Avtale mellom regjeringen og KS om gjennomføring av Leve hele livet 2019-2023</vt:lpstr>
      <vt:lpstr>Gjennomføring</vt:lpstr>
      <vt:lpstr>Utviklinga må skje i kommunane</vt:lpstr>
      <vt:lpstr>PowerPoint-presentasjon</vt:lpstr>
      <vt:lpstr>PowerPoint-presentasjon</vt:lpstr>
      <vt:lpstr>PowerPoint-presentasjon</vt:lpstr>
      <vt:lpstr>Lukke til med arbeidet!</vt:lpstr>
    </vt:vector>
  </TitlesOfParts>
  <Company>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 hele livet 2019 – 2023  Frode Kyrkjebø, dagleg leiar, KS Sogn og Fjordane</dc:title>
  <dc:creator>Frode Kyrkjebø</dc:creator>
  <cp:lastModifiedBy>Frode Kyrkjebø</cp:lastModifiedBy>
  <cp:revision>23</cp:revision>
  <dcterms:created xsi:type="dcterms:W3CDTF">2018-10-01T11:18:00Z</dcterms:created>
  <dcterms:modified xsi:type="dcterms:W3CDTF">2019-03-07T09:26:51Z</dcterms:modified>
</cp:coreProperties>
</file>