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7" r:id="rId5"/>
    <p:sldId id="268" r:id="rId6"/>
    <p:sldId id="272" r:id="rId7"/>
    <p:sldId id="273" r:id="rId8"/>
    <p:sldId id="269" r:id="rId9"/>
    <p:sldId id="279" r:id="rId10"/>
    <p:sldId id="276" r:id="rId11"/>
    <p:sldId id="274" r:id="rId12"/>
    <p:sldId id="270" r:id="rId13"/>
    <p:sldId id="275" r:id="rId14"/>
    <p:sldId id="282" r:id="rId15"/>
    <p:sldId id="271" r:id="rId16"/>
    <p:sldId id="277" r:id="rId17"/>
    <p:sldId id="278" r:id="rId18"/>
    <p:sldId id="280" r:id="rId19"/>
    <p:sldId id="281" r:id="rId20"/>
  </p:sldIdLst>
  <p:sldSz cx="9144000" cy="6858000" type="screen4x3"/>
  <p:notesSz cx="9926638" cy="6797675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13CF7-9642-4ED4-B251-1F5C82410622}" type="datetimeFigureOut">
              <a:rPr lang="nn-NO" smtClean="0"/>
              <a:t>03.05.2019</a:t>
            </a:fld>
            <a:endParaRPr lang="nn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84AA4-173D-4FC1-89FB-5F6820A59D92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61407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87A810F-8FD7-45BF-BE12-25A2BEC1101A}" type="datetimeFigureOut">
              <a:rPr lang="nb-NO" altLang="nb-NO"/>
              <a:pPr/>
              <a:t>03.05.2019</a:t>
            </a:fld>
            <a:endParaRPr lang="nb-NO" altLang="nb-NO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Click to edit Master text styles</a:t>
            </a:r>
          </a:p>
          <a:p>
            <a:pPr lvl="1"/>
            <a:r>
              <a:rPr lang="nb-NO" noProof="0"/>
              <a:t>Second level</a:t>
            </a:r>
          </a:p>
          <a:p>
            <a:pPr lvl="2"/>
            <a:r>
              <a:rPr lang="nb-NO" noProof="0"/>
              <a:t>Third level</a:t>
            </a:r>
          </a:p>
          <a:p>
            <a:pPr lvl="3"/>
            <a:r>
              <a:rPr lang="nb-NO" noProof="0"/>
              <a:t>Fourth level</a:t>
            </a:r>
          </a:p>
          <a:p>
            <a:pPr lvl="4"/>
            <a:r>
              <a:rPr lang="nb-NO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28BB94DC-F9BC-4C7D-80E5-E2B244A5F71A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212106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nb-NO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88B89-A172-4AE8-B84C-50C22D74E1A7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2CFE5-8CD5-4298-A570-D0897D662E73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78925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1B029-7169-4AD4-A3D7-3154D5270E0A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C63137-FC2C-4C53-86A5-99C5C97F9F5D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62488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00628" y="609600"/>
            <a:ext cx="1285884" cy="5486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526" y="609600"/>
            <a:ext cx="4171952" cy="5486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AF57F-EEA6-4C32-8DBE-AEAB3316DFB7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F797C-6CE4-44F8-AAA7-2F28FD918090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54055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438E38-D16E-48E5-A820-41B1661EF163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C81D2F-7BB1-40D9-A41A-A592E03BCBAF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75864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CB93F-3F73-45AA-9DD1-857E0339D181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B96877-4F95-4CCB-B1F2-25090BDF6F7C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79614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5100F-11CA-4CC0-8B85-B9719DBFD8EB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B2FB31-509F-4E47-A2B5-D30065513C6A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86338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611506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629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57495"/>
            <a:ext cx="4040188" cy="32686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4629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57495"/>
            <a:ext cx="4041775" cy="32686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A610C-0167-4A82-B0B6-B1C5D5205FEE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C98834-72E2-467C-AD1E-27D3B9AAF912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59268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13420-387D-46A4-9177-4590DAFD8BED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E22E10-6B71-420D-983A-3001944C98FC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94166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27AD4-1E72-4692-8E54-7C2448309DA8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4946D4-0619-4E97-BA58-F7AE464D3F0E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271951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3876"/>
            <a:ext cx="475774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57364"/>
            <a:ext cx="5111750" cy="4268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F7B1E0-77D0-4F35-AF01-910EC9DCC668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920096-0386-4856-B026-4CCC8B2B3D0A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49259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49323D-E907-45CD-9652-7A5444DBE439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33621D-F18B-4AEC-B595-CF311907B718}" type="slidenum">
              <a:rPr lang="nb-NO" altLang="nb-NO"/>
              <a:pPr/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6526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ppt-mal_bakgrun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571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tittelstil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tekststiler i malen</a:t>
            </a:r>
          </a:p>
          <a:p>
            <a:pPr lvl="1"/>
            <a:r>
              <a:rPr lang="nb-NO" altLang="nb-NO" smtClean="0"/>
              <a:t>Andre nivå</a:t>
            </a:r>
          </a:p>
          <a:p>
            <a:pPr lvl="2"/>
            <a:r>
              <a:rPr lang="nb-NO" altLang="nb-NO" smtClean="0"/>
              <a:t>Tredje nivå</a:t>
            </a:r>
          </a:p>
          <a:p>
            <a:pPr lvl="3"/>
            <a:r>
              <a:rPr lang="nb-NO" altLang="nb-NO" smtClean="0"/>
              <a:t>Fjerde nivå</a:t>
            </a:r>
          </a:p>
          <a:p>
            <a:pPr lvl="4"/>
            <a:r>
              <a:rPr lang="nb-NO" altLang="nb-NO" smtClean="0"/>
              <a:t>Femte nivå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3397C11F-9C57-4DF6-A54D-EA80D5056044}" type="datetime1">
              <a:rPr lang="nb-NO" altLang="nb-NO" smtClean="0"/>
              <a:t>03.05.2019</a:t>
            </a:fld>
            <a:endParaRPr lang="nb-NO" alt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0F6E3E59-BAC3-4B5F-9306-E967B98543D1}" type="slidenum">
              <a:rPr lang="nb-NO" altLang="nb-NO"/>
              <a:pPr/>
              <a:t>‹#›</a:t>
            </a:fld>
            <a:endParaRPr lang="nb-NO" altLang="nb-NO"/>
          </a:p>
        </p:txBody>
      </p:sp>
      <p:pic>
        <p:nvPicPr>
          <p:cNvPr id="1032" name="Bilde 8" descr="logo_lokal_grønn_POWERPOINT.ai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404813"/>
            <a:ext cx="305276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nb-NO" altLang="nb-NO" dirty="0" smtClean="0"/>
              <a:t>14. Mai </a:t>
            </a:r>
            <a:r>
              <a:rPr lang="nb-NO" altLang="nb-NO" dirty="0" smtClean="0"/>
              <a:t>2019</a:t>
            </a:r>
          </a:p>
          <a:p>
            <a:pPr marL="0" indent="0" algn="ctr">
              <a:buFontTx/>
              <a:buNone/>
            </a:pPr>
            <a:r>
              <a:rPr lang="nb-NO" altLang="nb-NO" dirty="0" smtClean="0"/>
              <a:t>Siri L. Stavang og Bente Nilsen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ctrTitle" idx="4294967295"/>
          </p:nvPr>
        </p:nvSpPr>
        <p:spPr>
          <a:xfrm>
            <a:off x="2627784" y="2276872"/>
            <a:ext cx="5110336" cy="1143000"/>
          </a:xfrm>
        </p:spPr>
        <p:txBody>
          <a:bodyPr/>
          <a:lstStyle/>
          <a:p>
            <a:r>
              <a:rPr lang="nb-NO" altLang="nb-NO" sz="3600" b="1" dirty="0" smtClean="0"/>
              <a:t>ÅRSMELDING 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 dirty="0"/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60648"/>
            <a:ext cx="2592287" cy="3455169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0648"/>
            <a:ext cx="3436620" cy="4099560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751980"/>
            <a:ext cx="2865562" cy="5076324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28228"/>
            <a:ext cx="2520279" cy="3329772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86" y="3429000"/>
            <a:ext cx="2376263" cy="381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5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408712" cy="1143000"/>
          </a:xfrm>
        </p:spPr>
        <p:txBody>
          <a:bodyPr/>
          <a:lstStyle/>
          <a:p>
            <a:r>
              <a:rPr lang="nn-NO" dirty="0" smtClean="0"/>
              <a:t>Jenter kan. </a:t>
            </a:r>
            <a:r>
              <a:rPr lang="nn-NO" dirty="0" err="1" smtClean="0"/>
              <a:t>Sisterhood</a:t>
            </a:r>
            <a:r>
              <a:rPr lang="nn-NO" dirty="0" smtClean="0"/>
              <a:t>!</a:t>
            </a:r>
            <a:endParaRPr lang="nn-NO" dirty="0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29000"/>
            <a:ext cx="4676925" cy="3384376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428061"/>
            <a:ext cx="3308135" cy="3329673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96750"/>
            <a:ext cx="2817506" cy="21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8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5933256" cy="1143000"/>
          </a:xfrm>
        </p:spPr>
        <p:txBody>
          <a:bodyPr/>
          <a:lstStyle/>
          <a:p>
            <a:r>
              <a:rPr lang="nn-NO" sz="3200" dirty="0" smtClean="0"/>
              <a:t>LEV VEL – aktive seniorar!</a:t>
            </a:r>
            <a:endParaRPr lang="nn-NO" sz="3200" dirty="0"/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4" y="1844824"/>
            <a:ext cx="2675273" cy="1792224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44" y="4005064"/>
            <a:ext cx="2252037" cy="2006455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965" y="1870740"/>
            <a:ext cx="2508069" cy="2006455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998609"/>
            <a:ext cx="2406178" cy="2006455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927" y="4229745"/>
            <a:ext cx="2675273" cy="178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2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LEV VEL – aktive seniorar</a:t>
            </a:r>
            <a:endParaRPr lang="nn-NO" sz="3200" dirty="0"/>
          </a:p>
        </p:txBody>
      </p:sp>
      <p:pic>
        <p:nvPicPr>
          <p:cNvPr id="12" name="Plassholder for innhold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2765703" cy="2598674"/>
          </a:xfr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190" y="2060848"/>
            <a:ext cx="1922150" cy="2653786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3469392" cy="1995578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65104"/>
            <a:ext cx="3832106" cy="221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LEV VEL – aktive seniorar</a:t>
            </a:r>
            <a:endParaRPr lang="nn-NO" sz="3200" dirty="0"/>
          </a:p>
        </p:txBody>
      </p:sp>
      <p:pic>
        <p:nvPicPr>
          <p:cNvPr id="9" name="Plassholder for innhold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2275130" cy="3156250"/>
          </a:xfr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940" y="1689609"/>
            <a:ext cx="2947100" cy="2243447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716016" y="4459479"/>
            <a:ext cx="4117464" cy="2151214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490" y="1689609"/>
            <a:ext cx="2712720" cy="276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3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Fest på Flora omsorgssenter!</a:t>
            </a:r>
            <a:endParaRPr lang="nn-NO" sz="3200" dirty="0"/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2921"/>
            <a:ext cx="2338124" cy="2008589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772816"/>
            <a:ext cx="2675273" cy="1828800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653205"/>
            <a:ext cx="3275683" cy="433772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29610"/>
            <a:ext cx="2675273" cy="1781774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68" y="3822065"/>
            <a:ext cx="2390503" cy="20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Frivillige Flora! Omdømme</a:t>
            </a:r>
            <a:endParaRPr lang="nn-NO" sz="3200" dirty="0"/>
          </a:p>
        </p:txBody>
      </p:sp>
      <p:pic>
        <p:nvPicPr>
          <p:cNvPr id="10" name="Plassholder for innhold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2006455" cy="2455817"/>
          </a:xfr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14430"/>
            <a:ext cx="2675273" cy="1614569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14430"/>
            <a:ext cx="2675273" cy="1888889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21088"/>
            <a:ext cx="2215461" cy="2006455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673" y="3428999"/>
            <a:ext cx="3120545" cy="1767496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49810"/>
            <a:ext cx="2819289" cy="18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6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 dirty="0"/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48880"/>
            <a:ext cx="2675273" cy="1896727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077" y="2132856"/>
            <a:ext cx="2675273" cy="1781774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82883"/>
            <a:ext cx="2058374" cy="3068086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2466267" cy="2006455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362" y="3930571"/>
            <a:ext cx="2675273" cy="1781774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9" y="685760"/>
            <a:ext cx="2675273" cy="1716459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788956"/>
            <a:ext cx="2675273" cy="1510066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53136"/>
            <a:ext cx="2314738" cy="20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7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Frivillige er gull verdt!</a:t>
            </a:r>
            <a:endParaRPr lang="nn-NO" sz="3200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3672408" cy="2065730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756420"/>
            <a:ext cx="2894836" cy="3024941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81361"/>
            <a:ext cx="2908136" cy="1936864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50" y="3885769"/>
            <a:ext cx="2552838" cy="294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Takk for oss!</a:t>
            </a:r>
            <a:endParaRPr lang="nn-NO" sz="3200" dirty="0"/>
          </a:p>
        </p:txBody>
      </p:sp>
      <p:pic>
        <p:nvPicPr>
          <p:cNvPr id="8" name="Plassholder for innhold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88" y="2636912"/>
            <a:ext cx="3682720" cy="2851139"/>
          </a:xfrm>
        </p:spPr>
      </p:pic>
    </p:spTree>
    <p:extLst>
      <p:ext uri="{BB962C8B-B14F-4D97-AF65-F5344CB8AC3E}">
        <p14:creationId xmlns:p14="http://schemas.microsoft.com/office/powerpoint/2010/main" val="18077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5715000" cy="1143000"/>
          </a:xfrm>
        </p:spPr>
        <p:txBody>
          <a:bodyPr/>
          <a:lstStyle/>
          <a:p>
            <a:r>
              <a:rPr lang="nb-NO" sz="3600" b="1" dirty="0" smtClean="0"/>
              <a:t>HANDLINGSPLAN 2018</a:t>
            </a:r>
            <a:endParaRPr lang="nn-NO" sz="3600" b="1" dirty="0"/>
          </a:p>
        </p:txBody>
      </p:sp>
      <p:sp>
        <p:nvSpPr>
          <p:cNvPr id="9" name="Plassholder for innhold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 smtClean="0"/>
              <a:t>Samarbeid mellom organisasjonar og tenestene i kommunen</a:t>
            </a:r>
          </a:p>
          <a:p>
            <a:r>
              <a:rPr lang="nn-NO" dirty="0" err="1" smtClean="0"/>
              <a:t>Inkludering</a:t>
            </a:r>
            <a:r>
              <a:rPr lang="nn-NO" dirty="0" smtClean="0"/>
              <a:t> og involvering</a:t>
            </a:r>
          </a:p>
          <a:p>
            <a:r>
              <a:rPr lang="nn-NO" dirty="0" smtClean="0"/>
              <a:t>Gode opplevingar for alle i oppveksten</a:t>
            </a:r>
          </a:p>
          <a:p>
            <a:r>
              <a:rPr lang="nn-NO" dirty="0" smtClean="0"/>
              <a:t>LEV VEL – aktive seniorar</a:t>
            </a:r>
          </a:p>
          <a:p>
            <a:r>
              <a:rPr lang="nn-NO" dirty="0" smtClean="0"/>
              <a:t>Omdømme og marknadsstrategi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6078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err="1" smtClean="0"/>
              <a:t>Inkludering</a:t>
            </a:r>
            <a:r>
              <a:rPr lang="nn-NO" sz="3200" dirty="0" smtClean="0"/>
              <a:t> og involvering – FN-dagen med 200 personar!</a:t>
            </a:r>
            <a:endParaRPr lang="nn-NO" sz="3200" dirty="0"/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683568" y="1834480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endParaRPr lang="nn-NO" sz="1800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84317"/>
            <a:ext cx="2675273" cy="1656370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965960"/>
            <a:ext cx="2611863" cy="3921624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69160"/>
            <a:ext cx="2675273" cy="1617182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53036"/>
            <a:ext cx="2232248" cy="2232248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40968"/>
            <a:ext cx="2534194" cy="2006455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362" y="1844824"/>
            <a:ext cx="2675273" cy="1865376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44" y="3679217"/>
            <a:ext cx="1921141" cy="278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Gratis buss til Eikefjord – dagane!</a:t>
            </a:r>
            <a:endParaRPr lang="nn-NO" sz="3200" dirty="0"/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3034680"/>
          </a:xfrm>
        </p:spPr>
        <p:txBody>
          <a:bodyPr/>
          <a:lstStyle/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r>
              <a:rPr lang="nb-NO" sz="1800" dirty="0" smtClean="0"/>
              <a:t> 				  	        </a:t>
            </a:r>
            <a:endParaRPr lang="nb-NO" sz="8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endParaRPr lang="nb-NO" sz="1800" dirty="0" smtClean="0"/>
          </a:p>
          <a:p>
            <a:pPr marL="0" indent="0">
              <a:buNone/>
            </a:pPr>
            <a:endParaRPr lang="nn-NO" sz="2000" dirty="0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2237953" cy="3978583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922552"/>
            <a:ext cx="2335188" cy="3113584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328" y="5036136"/>
            <a:ext cx="1988820" cy="1485900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501" y="1948627"/>
            <a:ext cx="2984097" cy="397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3200" dirty="0" smtClean="0"/>
              <a:t>Historia om NOSFO</a:t>
            </a:r>
            <a:endParaRPr lang="nn-NO" sz="3200" dirty="0"/>
          </a:p>
        </p:txBody>
      </p:sp>
      <p:pic>
        <p:nvPicPr>
          <p:cNvPr id="9" name="Plassholder for innhold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2840980" cy="4114800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36912"/>
            <a:ext cx="2675273" cy="138205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018962"/>
            <a:ext cx="2035193" cy="20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2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 sz="3200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3179329" cy="1869098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81592"/>
            <a:ext cx="3657600" cy="2270760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3900692" cy="2600461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204" y="3707326"/>
            <a:ext cx="2119163" cy="282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11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716208" y="195195"/>
            <a:ext cx="5715000" cy="1143000"/>
          </a:xfrm>
        </p:spPr>
        <p:txBody>
          <a:bodyPr/>
          <a:lstStyle/>
          <a:p>
            <a:r>
              <a:rPr lang="nn-NO" dirty="0" smtClean="0"/>
              <a:t>Til Topps!</a:t>
            </a:r>
            <a:endParaRPr lang="nn-NO" dirty="0"/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36008"/>
            <a:ext cx="3694324" cy="2461344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44" y="260648"/>
            <a:ext cx="2520280" cy="3360373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44" y="3829837"/>
            <a:ext cx="2997505" cy="2248129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024" y="1313767"/>
            <a:ext cx="3354760" cy="2516070"/>
          </a:xfrm>
          <a:prstGeom prst="rect">
            <a:avLst/>
          </a:prstGeom>
        </p:spPr>
      </p:pic>
      <p:pic>
        <p:nvPicPr>
          <p:cNvPr id="19" name="Bild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336" y="3621021"/>
            <a:ext cx="3332644" cy="249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003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192688" cy="1143000"/>
          </a:xfrm>
        </p:spPr>
        <p:txBody>
          <a:bodyPr/>
          <a:lstStyle/>
          <a:p>
            <a:r>
              <a:rPr lang="nn-NO" sz="3200" dirty="0" smtClean="0"/>
              <a:t>Gode opplevingar i oppveksten</a:t>
            </a:r>
            <a:br>
              <a:rPr lang="nn-NO" sz="3200" dirty="0" smtClean="0"/>
            </a:br>
            <a:endParaRPr lang="nn-NO" sz="2800" dirty="0"/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71149"/>
            <a:ext cx="2675273" cy="1781774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092374"/>
            <a:ext cx="2675273" cy="1781774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174" y="2670042"/>
            <a:ext cx="2513294" cy="2006455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76872"/>
            <a:ext cx="2006455" cy="2649147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4097"/>
            <a:ext cx="2082219" cy="2006455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93340"/>
            <a:ext cx="2675273" cy="1781774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211922"/>
            <a:ext cx="3624446" cy="23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9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 sz="3200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21972"/>
            <a:ext cx="3833192" cy="3414056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04" y="143272"/>
            <a:ext cx="5256252" cy="663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9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mal_liggende_utenvannmerk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powerpoint_mal_liggende_utenvannmerke</Template>
  <TotalTime>920</TotalTime>
  <Words>105</Words>
  <Application>Microsoft Office PowerPoint</Application>
  <PresentationFormat>Skjermfremvisning (4:3)</PresentationFormat>
  <Paragraphs>27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19</vt:i4>
      </vt:variant>
    </vt:vector>
  </HeadingPairs>
  <TitlesOfParts>
    <vt:vector size="20" baseType="lpstr">
      <vt:lpstr>powerpoint_mal_liggende_utenvannmerke</vt:lpstr>
      <vt:lpstr>ÅRSMELDING 2018</vt:lpstr>
      <vt:lpstr>HANDLINGSPLAN 2018</vt:lpstr>
      <vt:lpstr>Inkludering og involvering – FN-dagen med 200 personar!</vt:lpstr>
      <vt:lpstr>Gratis buss til Eikefjord – dagane!</vt:lpstr>
      <vt:lpstr>Historia om NOSFO</vt:lpstr>
      <vt:lpstr>PowerPoint-presentasjon</vt:lpstr>
      <vt:lpstr>Til Topps!</vt:lpstr>
      <vt:lpstr>Gode opplevingar i oppveksten </vt:lpstr>
      <vt:lpstr>PowerPoint-presentasjon</vt:lpstr>
      <vt:lpstr>PowerPoint-presentasjon</vt:lpstr>
      <vt:lpstr>Jenter kan. Sisterhood!</vt:lpstr>
      <vt:lpstr>LEV VEL – aktive seniorar!</vt:lpstr>
      <vt:lpstr>LEV VEL – aktive seniorar</vt:lpstr>
      <vt:lpstr>LEV VEL – aktive seniorar</vt:lpstr>
      <vt:lpstr>Fest på Flora omsorgssenter!</vt:lpstr>
      <vt:lpstr>Frivillige Flora! Omdømme</vt:lpstr>
      <vt:lpstr>PowerPoint-presentasjon</vt:lpstr>
      <vt:lpstr>Frivillige er gull verdt!</vt:lpstr>
      <vt:lpstr>Takk for oss!</vt:lpstr>
    </vt:vector>
  </TitlesOfParts>
  <Company>Flora Kommune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Nilsen Bente</dc:creator>
  <cp:lastModifiedBy>Nilsen Bente</cp:lastModifiedBy>
  <cp:revision>170</cp:revision>
  <cp:lastPrinted>2016-03-07T22:23:39Z</cp:lastPrinted>
  <dcterms:created xsi:type="dcterms:W3CDTF">2015-09-30T07:00:52Z</dcterms:created>
  <dcterms:modified xsi:type="dcterms:W3CDTF">2019-05-03T06:40:49Z</dcterms:modified>
</cp:coreProperties>
</file>